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57" r:id="rId4"/>
    <p:sldId id="263" r:id="rId5"/>
    <p:sldId id="343" r:id="rId6"/>
    <p:sldId id="345" r:id="rId7"/>
    <p:sldId id="342" r:id="rId8"/>
    <p:sldId id="346" r:id="rId9"/>
    <p:sldId id="348" r:id="rId10"/>
    <p:sldId id="347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60" r:id="rId22"/>
    <p:sldId id="359" r:id="rId23"/>
    <p:sldId id="361" r:id="rId24"/>
    <p:sldId id="362" r:id="rId25"/>
    <p:sldId id="363" r:id="rId26"/>
    <p:sldId id="281" r:id="rId27"/>
    <p:sldId id="282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BBF"/>
    <a:srgbClr val="00C75D"/>
    <a:srgbClr val="1D6D32"/>
    <a:srgbClr val="ECF5F0"/>
    <a:srgbClr val="E8AF30"/>
    <a:srgbClr val="9EF2C0"/>
    <a:srgbClr val="EDF5F0"/>
    <a:srgbClr val="949494"/>
    <a:srgbClr val="4472C4"/>
    <a:srgbClr val="E3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835" autoAdjust="0"/>
  </p:normalViewPr>
  <p:slideViewPr>
    <p:cSldViewPr snapToGrid="0">
      <p:cViewPr>
        <p:scale>
          <a:sx n="50" d="100"/>
          <a:sy n="50" d="100"/>
        </p:scale>
        <p:origin x="1458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CEE7-0E86-43DC-B976-BE8EAAEC97BC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1DD8-3831-43B5-A4D2-85C4B38538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6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8133"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71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1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2. สินเชื่ออะไร </a:t>
            </a:r>
            <a:r>
              <a:rPr lang="en-US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? </a:t>
            </a:r>
            <a:r>
              <a:rPr lang="th-TH" sz="180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การเป็นหนี้ คือการที่เรายืมหรือกู้เงินจากญาติ เพื่อน หรือใช้ผลิตภัณฑ์ทางการเงินที่เรียกว่า “สินเชื่อ” </a:t>
            </a:r>
            <a:br>
              <a:rPr lang="th-TH" sz="180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ของสถาบันการเงิน ซึ่งทำให้เรามีภาระที่ตามมาคือ </a:t>
            </a:r>
            <a:br>
              <a:rPr lang="th-TH" sz="180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1)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ต้องจ่ายเงินที่กู้หรือยืมมา (หรือที่เรียกว่าเงินต้น) คืนเจ้าหนี้ </a:t>
            </a:r>
            <a:b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</a:b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(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2)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จ่ายดอกเบี้ยให้กับเจ้าหนี้ </a:t>
            </a:r>
            <a:b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</a:b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(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3)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สินเชื่อบางประเภทมีค่าใช้จ่ายหรือค่าธรรมเนียมอื่น ๆ ที่ต้องจ่ายอีกด้วย </a:t>
            </a:r>
            <a:b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</a:b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ดังนั้น เราจึงจำเป็นต้องรู้ว่า สินเชื่อที่เราใช้นั้นคือสินเชื่ออะไร เพราะสินเชื่อแต่ละประเภทมีลักษณะ อัตราดอกเบี้ย เงื่อนไขการจ่ายคืน และค่าธรรมเนียมหรือค่าใช้จ่ายที่แตกต่างกัน เราจะได้วางแผนการใช้สินเชื่อให้เกิดประโยชน์กับเรา และหลีกเลี่ยงปัญหาหนี้ได้ </a:t>
            </a: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07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ในปัจจุบัน สินเชื่อมีหลายประเภท โดยสินเชื่อที่เราพบเจอได้เป็นประจำ ได้แก่</a:t>
            </a: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บัตรเครดิต สินเชื่อส่วนบุคคล การเช่าซื้อรถ และสินเชื่อเพื่อที่อยู่อาศัย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574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บัตรเครดิต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เป็นสินเชื่อที่พบเจอได้บ่อยที่สุด เราสามารถใช้บัตรเครดิตซื้อสินค้าและบริการได้ โดยไม่ต้องจ่ายเงินสดทันที ทั้งนี้ เราสามารถทำบัตรเครดิตได้หากมีคุณสมบัติตรงตามเกณฑ์ที่ทางการกำหนด เช่น มีรายได้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15,000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บาทต่อเดือนขึ้นไป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ในการใช้งานบัตรเครดิตนั้น เราจะมีระยะเวลาปลอดดอกเบี้ยตามที่ผู้ออกบัตรกำหนด (ประมาณ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45-50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วัน) </a:t>
            </a:r>
            <a:b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ถ้าชำระหนี้เต็มจำนวนตรงเวลา แต่หากไม่ชำระหนี้ตรงเวลาหรือชำระหนี้บางส่วนจะต้องจ่ายดอกเบี้ย (รวมค่าปรับ ค่าบริการ และค่าธรรมเนียม) ให้กับผู้ออกบัตร ซึ่งมักคิดดอกเบี้ยตั้งแต่วันที่สำรองจ่ายเงินให้กับลูกค้า หรือวันที่เราซื้อสินค้าและบริการนั่นเอง  </a:t>
            </a:r>
            <a:endParaRPr lang="th-TH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ดังนั้น ผู้ถือบัตรเครดิตควรมีสติและวินัยในการใช้ จ่ายเงินตรงเวลาเต็มจำนวนแทนที่จะชำระเฉพาะขั้นต่ำ และควรตรวจสอบความถูกต้องของรายการค่าใช้จ่ายตามใบแจ้งหนี้ก่อนชำระทุกครั้งด้วย</a:t>
            </a:r>
            <a:endParaRPr lang="th-TH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นอกจากนี้ เรายังสามารถใช้บัตรเครดิตในการเบิกถอนเงินสดได้ด้วย แต่การเบิกถอนเงินสดจะไม่มีช่วงเวลาปลอดดอกเบี้ยและจะถูกเรียกเก็บค่าธรรมเนียมการเบิกถอน และภาษีมูลค่าเพิ่มอีกด้วย </a:t>
            </a:r>
            <a:endParaRPr lang="th-TH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บัตรเครดิตเป็นสินเชื่อที่ไม่มีหลักประกัน ไม่เหมือนกับเวลาที่เรากู้เงินซื้อบ้าน ผู้ให้กู้จะมีบ้านเป็นหลักประกัน </a:t>
            </a:r>
            <a:b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ถ้าเราไม่จ่ายเงินคืน ผู้ให้กู้ก็จะฟ้องยึดบ้านเราไปใช้หนี้แทนเงินที่เราไม่จ่ายได้ แต่บัตรเครดิตไม่มีอะไรเป็นหลักประกัน </a:t>
            </a:r>
            <a:b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ทำให้อัตราดอกเบี้ยของบัตรเครดิตแพงกว่าอัตราดอกเบี้ยของสินเชื่อบ้านเพราะมีความเสี่ยงที่จะไม่ได้เงินคืนสูงกว่า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50240" algn="l"/>
              </a:tabLst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94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50240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สินเชื่อส่วนบุคคล </a:t>
            </a:r>
            <a:r>
              <a:rPr lang="th-TH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เป็นสินเชื่อเพื่อให้ผู้กู้นำไปใช้ในการอุปโภค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บริโภค โดยผู้กู้จะต้องเสียดอกเบี้ย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รวมค่าปรับ ค่าบริการ และค่าธรรมเนียมให้แก่ผู้ให้กู้ด้วย</a:t>
            </a:r>
            <a:endParaRPr lang="th-TH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50240" algn="l"/>
              </a:tabLst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ตัวอย่างสินเชื่อประเภทนี้ ได้แก่ </a:t>
            </a:r>
            <a:b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(1) </a:t>
            </a:r>
            <a:r>
              <a:rPr lang="th-TH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บัตรกดเงินสด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มีความคล้ายคลึงกับบัตรเครดิต 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โดยผู้กู้ไม่ต้องวางสินทรัพย์เป็นหลักประกัน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สามารถใช้ถอนเงินสดได้ นอกจากนี้ บัตรกดเงินสดบางประเภทสามารถใช้ซื้อของได้ด้วย แต่มักจะไม่มีระยะเวลาปลอดดอกเบี้ยเหมือนบัตรเครดิต </a:t>
            </a:r>
            <a:b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(2) </a:t>
            </a:r>
            <a:r>
              <a:rPr lang="th-TH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จำนำทะเบียนรถ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คือ การนำทะเบียนรถไปจำนำเพื่อแลกเอาเงินสดมาใช้จ่าย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50240" algn="l"/>
              </a:tabLst>
            </a:pPr>
            <a: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  <a:t>สินเชื่อส่วนบุคคลมีอัตราดอกเบี้ยสูงมาก หากไม่จำเป็น ไม่ควรใช้สินเชื่อประเภทนี้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50240" algn="l"/>
              </a:tabLst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368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การเช่าซื้อรถ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เป็นธุรกรรมคล้ายการให้สินเชื่อ ซึ่งผู้เช่าซื้อจะ</a:t>
            </a:r>
            <a:r>
              <a:rPr lang="th-TH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ชำระค่าสินค้าเป็นงวด ๆ ตามจำนวนเงินและระยะเวลาที่กำหนด และระหว่างนั้นผู้เช่าซื้อสามารถนำทรัพย์สินที่เช่าซื้อมาใช้งานได้ โดยกรรมสิทธิ์จะตกเป็นของผู้เช่าซื้อเมื่อมีการชำระเงิน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ครบถ้วนตามสัญญา และหากผู้เช่าซื้อชำระหนี้ครบก่อนกำหนด ผู้ให้เช่าซื้อต้องให้ส่วนลดไม่น้อยกว่า 50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%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ของดอกเบี้ยที่ยังไม่ครบกำหนดจ่ายด้วย</a:t>
            </a:r>
            <a:r>
              <a:rPr lang="th-TH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แต่ถ้าผู้เช่าซื้อผิดนัดชำระเกิน 3 งวดติดกัน</a:t>
            </a:r>
            <a:r>
              <a:rPr lang="th-TH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อาจถูกบอกเลิกสัญญาเช่าซื้อและถูกยึดรถได้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328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ก่อนที่เราจะผ่อนรถ เราสามารถขอตารางผ่อนรถจากผู้ขายเพื่อมาประกอบการพิจารณาก่อนตัดสินใจซื้อได้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ซึ่งตารางผ่อนรถจะบอกข้อมูลตั้งแต่ราคารถที่เราจะซื้อ จำนวนเงินดาวน์ที่ต้องมี ยอดที่จะใช้เช่าซื้อ และค่าผ่อนต่อเดือน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470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สินเชื่อเพื่อที่อยู่อาศัย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เป็นสินเชื่อเพื่อการจัดหาที่อยู่อาศัย ซึ่งรวมถึงการซื้อที่ดิน และการกู้ยืมเพื่อต่อเติมหรือปรับปรุงที่อยู่อาศัย โดยจะมีบ้านหรือที่ดินที่เราจำนองไว้กับสถาบันการเงินเป็นหลักประกัน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โดยส่วนมากจะกู้ได้ประมาณ 70 – 100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%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ของมูลค่าหลักประกัน และมักจะเป็นหนี้ระยะยาว 20-30 ปี แต่ผู้กู้ต้องผ่อนชำระหนี้เป็นงวดทุกเดือนหรือตามที่ตกลงกับผู้ให้ยืม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ส่วนใหญ่มักจะใช้อัตราดอกเบี้ยคงที่ในช่วงปีแรก ๆ แล้วต่อด้วยอัตราดอกเบี้ยแบบลอยตัว หรือใช้อัตราดอกเบี้ยแบบลอยตัวตลอดอายุสัญญา (คิดดอกเบี้ยแบบลดต้นลดดอก)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063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เราสามารถขอตารางผ่อนบ้านจากผู้ให้กู้เพื่อมาประกอบการพิจารณาก่อนตัดสินใจกู้ได้ ซึ่งจะทำให้เรารู้ทั้งค่างวดที่ต้องจ่ายในแต่ละเดือน ระยะเวลาที่ต้องผ่อน ดอกเบี้ยทั้งหมดที่ต้องจ่าย และค่าธรรมเนียมและเงื่อนไขอื่น ๆ เช่น ค่าประเมินหลักประกัน ค่าจดจำนอง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  <a:t>การทำความเข้าใจประเภทของสินเชื่อก่อนการกู้ยืม จะทำให้เรารู้ลักษณะของหนี้ ดอกเบี้ย และเงื่อนไขการชำระคืน </a:t>
            </a:r>
            <a:b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</a:br>
            <a: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  <a:t>ซึ่งทำให้เราวางแผนจัดการเงินของเราได้และไม่เป็นปัญหาหนี้ เพราะเราจะสามารถประเมินตนเองและก่อหนี้เท่าที่เราจ่ายไหวเท่านั้น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8050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3. จ่ายไหวไหม</a:t>
            </a:r>
            <a:r>
              <a:rPr lang="en-US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?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หากไม่สามารถชำระหนี้ได้ตรงเวลา จะต้องเสียดอกเบี้ยหรือค่าใช้จ่ายมากขึ้น ซึ่งหลักการง่าย ๆ ที่ควรท่องจำให้ขึ้นใจ คือ ในแต่ละเดือนยอดรวมการผ่อนชำระหนี้ทั้งหมดต้องไม่เกิน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ของรายรับ เพื่อป้องกันการสร้างภาระหนี้เกินกำลัง แถมทำให้มีเงินเหลือใช้ในชีวิตประจำวันด้วย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จากตัวอย่าง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นางสาวเอมีรายรับเดือนละ 40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ภาระหนี้ต่อเดือนของนางสาวเอไม่ควรเกิน 40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000/3 คิดเป็น 13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333.33 บาท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389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เราลองมาดูกันว่า หากนางสาวเอทำตามคำแนะนำ มีหนี้ที่ต้องผ่อนชำระในแต่ละเดือนเพียง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ของรายรับ </a:t>
            </a:r>
            <a:b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คิดเป็น 13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ปัญหาหนี้ของนางสาวเอจะเป็นอย่างไร</a:t>
            </a:r>
            <a:endParaRPr lang="th-TH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เมื่อเกิดโรคระบาด รายได้ของนางสาวเอลดลงเหลือเดือนละ 20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นำไปจ่ายหนี้เดือนละ 13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นางสาวเอจะเหลือเงินสำหรับใช้จ่ายเดือนละ 7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เท่ากับว่าติดลบเพียง 2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,000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 ซึ่งนางสาวเอสามารถแก้ไขปัญหาหนี้นี้ได้อย่างไม่ยากนักด้วยการลดรายจ่ายลง ในทางกลับกันหากนางสาวเอมีหนี้มากเกินไปและเงินติดลบถึงเดือนละ 11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020 บาท ปัญหาหนี้ก็จะรุนแรงและยากที่จะหาหนทางแก้ไข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  <a:t>การเป็นหนี้เท่าที่จ่ายไหว หรือ 1 ใน 3 ของรายรับเป็นเรื่องสำคัญที่เราควรปฏิบัติตามเพื่อไม่ให้เกิดปัญหาหนี้จนไม่สามารถแก้ไขได้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012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97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4725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342900" lvl="0" indent="-342900" algn="l">
              <a:spcBef>
                <a:spcPts val="1440"/>
              </a:spcBef>
              <a:spcAft>
                <a:spcPts val="1440"/>
              </a:spcAft>
              <a:buFont typeface="+mj-lt"/>
              <a:buAutoNum type="arabicPeriod"/>
              <a:tabLst>
                <a:tab pos="560705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จำนวนหนี้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อาจจะเพิ่มขึ้นเนื่องจากจะถูกคิดค่าปรับหรือดอกเบี้ยผิดนัดชำระหนี้ และอาจถูกเรียกเก็บค่าทวงถามหนี้ด้วย ซึ่งจะทำให้เราเป็นหนี้และมีค่าใช้จ่ายเพิ่มขึ้น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342900" lvl="0" indent="-342900" algn="l">
              <a:spcBef>
                <a:spcPts val="1440"/>
              </a:spcBef>
              <a:spcAft>
                <a:spcPts val="1440"/>
              </a:spcAft>
              <a:buFont typeface="+mj-lt"/>
              <a:buAutoNum type="arabicPeriod"/>
              <a:tabLst>
                <a:tab pos="560705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ข้อมูลเครดิต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ข้อมูลเครดิตจะแสดงถึงประวัติการชำระหนี้ เช่น เราชำระหนี้ตรงเวลาหรือไม่ หรือค้างชำระเป็นเวลานานเท่าไร เมื่อเราไปขอกู้เงิน สถาบันการเงินจะตรวจสอบข้อมูลเครดิตของเราและใช้เป็นปัจจัยหนึ่งในการพิจารณาว่าจะอนุมัติสินเชื่อให้เราหรือไม่ 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342900" lvl="0" indent="-342900" algn="l">
              <a:spcBef>
                <a:spcPts val="1440"/>
              </a:spcBef>
              <a:spcAft>
                <a:spcPts val="1440"/>
              </a:spcAft>
              <a:buFont typeface="+mj-lt"/>
              <a:buAutoNum type="arabicPeriod"/>
              <a:tabLst>
                <a:tab pos="560705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สินทรัพย์ที่มี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หากเราไม่ชำระหนี้ เราอาจถูกฟ้องยึดทรัพย์ ทั้งสินเชื่อที่มีหลักประกันและไม่มีหลักประกัน เช่น สินเชื่อบ้านก็จะฟ้องยึดบ้าน เช่าซื้อรถก็จะส่งจดหมายมาเตือนให้ไปชำระหนี้ภายใน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30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วันก่อนยึดรถ</a:t>
            </a:r>
            <a:r>
              <a:rPr lang="th-TH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หรือแม้แต่หนี้บัตรเครดิตที่ไม่มีหลักประกัน หากเราไม่จ่าย เจ้าหนี้ก็สามารถฟ้องสืบทรัพย์ของเราแล้วยึดได้ นอกจากนี้ หากเจ้าหนี้ยึดทรัพย์เราไปแล้ว แต่ยังไม่พอจ่ายหนี้ที่ติดไว้ เจ้าหนี้สามารถมาตามเก็บหนี้จากเราได้อีก โดยส่วนใหญ่มักจะเกิดขึ้นกับการเช่าซื้อรถ เนื่องจากมูลค่าของรถลดลงเรื่อย ๆ ตอนที่เจ้าหนี้ยึดไปขาย อาจขายได้ไม่เท่ากับหนี้ที่เราติดค้าง เจ้าหนี้ก็จะมาตามเก็บจากเราต่อ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  <a:t>ก่อนเป็นหนี้เราควรคิดให้ดีก่อนว่าจ่ายไหวหรือไม่ และพอเป็นหนี้แล้ว ก็ต้องจ่ายให้ครบและจ่ายให้ตรงเวลา จะได้ไม่เกิดปัญหาตามที่กล่าวมา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468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818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 เจรจากับเจ้าหนี้ </a:t>
            </a:r>
            <a:r>
              <a:rPr lang="th-TH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ถ้าปัญหาหนี้สินยังไม่ดีขึ้น ควรเข้าไปหารือกับเจ้าหนี้ เพื่อปรึกษา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และหาทางแก้ไข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ร่วมกัน เช่น ลดจำนวนเงินที่ต้องจ่ายในแต่ละงวด ขยายระยะเวลาการชำระ หรือ</a:t>
            </a:r>
            <a:b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ขอเปลี่ยนเจ้าหนี้ (รีไฟแนนซ์) ที่คิดดอกเบี้ยถูกลงกว่าเดิม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310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lvl="0" indent="-285750" algn="l">
              <a:spcBef>
                <a:spcPts val="1440"/>
              </a:spcBef>
              <a:spcAft>
                <a:spcPts val="1440"/>
              </a:spcAft>
              <a:buFont typeface="Arial" panose="020B0604020202020204" pitchFamily="34" charset="0"/>
              <a:buChar char="•"/>
              <a:tabLst>
                <a:tab pos="560705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2. หากไม่ได้รับความเป็นธรรม ร้องเรียนหน่วยงานที่กำกับดูแล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หากคุยกับเจ้าหนี้แล้ว รู้สึกว่าไม่ได้รับความเป็นธรรม เราสามารถร้องเรียนหน่วยงานที่ดูแลได้ดังนี้</a:t>
            </a:r>
            <a:endParaRPr lang="th-TH" sz="1800" b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1440"/>
              </a:spcBef>
              <a:spcAft>
                <a:spcPts val="1440"/>
              </a:spcAft>
              <a:buFont typeface="Arial" panose="020B0604020202020204" pitchFamily="34" charset="0"/>
              <a:buChar char="•"/>
              <a:tabLst>
                <a:tab pos="560705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ธนาคารแห่งประเทศไทย (ธปท. หรือแบงก์ชาติ) โทร. 1213 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927735" algn="l">
              <a:spcBef>
                <a:spcPts val="1440"/>
              </a:spcBef>
              <a:spcAft>
                <a:spcPts val="1440"/>
              </a:spcAft>
              <a:tabLst>
                <a:tab pos="560705" algn="l"/>
              </a:tabLst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- บัตรเครดิต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927735" algn="l">
              <a:spcBef>
                <a:spcPts val="1440"/>
              </a:spcBef>
              <a:spcAft>
                <a:spcPts val="1440"/>
              </a:spcAft>
              <a:tabLst>
                <a:tab pos="560705" algn="l"/>
              </a:tabLst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- สินเชื่อส่วนบุคคล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927735" algn="l">
              <a:spcBef>
                <a:spcPts val="1440"/>
              </a:spcBef>
              <a:spcAft>
                <a:spcPts val="1440"/>
              </a:spcAft>
              <a:tabLst>
                <a:tab pos="560705" algn="l"/>
              </a:tabLst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- เช่าซื้อรถ (สถาบันการเงินภายใต้การกำกับของ ธปท.)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927735" algn="l">
              <a:spcBef>
                <a:spcPts val="1440"/>
              </a:spcBef>
              <a:spcAft>
                <a:spcPts val="1440"/>
              </a:spcAft>
              <a:tabLst>
                <a:tab pos="560705" algn="l"/>
              </a:tabLst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- สินเชื่อเพื่อที่อยู่อาศัย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1440"/>
              </a:spcBef>
              <a:spcAft>
                <a:spcPts val="1440"/>
              </a:spcAft>
              <a:buFont typeface="Arial" panose="020B0604020202020204" pitchFamily="34" charset="0"/>
              <a:buChar char="•"/>
              <a:tabLst>
                <a:tab pos="560705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สำนักงานคณะกรรมการคุ้มครองผู้บริโภค (สคบ.) โทร. 1166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927735" algn="l">
              <a:spcBef>
                <a:spcPts val="1440"/>
              </a:spcBef>
              <a:spcAft>
                <a:spcPts val="1440"/>
              </a:spcAft>
              <a:tabLst>
                <a:tab pos="560705" algn="l"/>
              </a:tabLst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- เช่าซื้อ (ผู้ให้เช่าซื้อที่ไม่ได้อยู่ภายใต้การกำกับของ ธปท.)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1440"/>
              </a:spcBef>
              <a:spcAft>
                <a:spcPts val="1440"/>
              </a:spcAft>
              <a:buFont typeface="Arial" panose="020B0604020202020204" pitchFamily="34" charset="0"/>
              <a:buChar char="•"/>
              <a:tabLst>
                <a:tab pos="560705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ศูนย์รับแจ้งการเงินนอกระบบสำนักงานเศรษฐกิจการคลัง โทร. 1359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180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- หนี้นอกระบบ</a:t>
            </a: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14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>
                <a:solidFill>
                  <a:schemeClr val="tx1"/>
                </a:solidFill>
              </a:rPr>
              <a:t>บทพูด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หนี้เกิดขึ้นเมื่อเรายืมหรือกู้เงินจากคนอื่น แต่การที่เรา</a:t>
            </a:r>
            <a:r>
              <a:rPr lang="th-TH" sz="18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มีหนี้ไม่ได้แปลว่าเรามีปัญหาหนี้</a:t>
            </a:r>
            <a:r>
              <a:rPr lang="th-TH" sz="18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เสมอไป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สาเหตุที่สามารถทำให้เรามีปัญหาหนี้ได้ ได้แก่ </a:t>
            </a:r>
            <a:r>
              <a:rPr lang="th-TH" sz="18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เกิดเหตุการณ์ไม่คาดฝัน ตกเป็นเหยื่อภัยทางการเงิน และขาดความรู้ทางการเงิน </a:t>
            </a:r>
            <a:endParaRPr lang="th-TH" sz="180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ก่อนก่อหนี้สิน เราควรทราบก่อนว่า หนี้ที่เรากำลังจะก่อนั้น 1. เป็นหนี้แบบไหน (หนี้ดี พึงระวัง หรืออันตราย) 2. ใช้สินเชื่ออะไร (เช่น สินเชื่อส่วนบุคคล บัตรเครดิต การเช่าซื้อรถ หรือสินเชื่อเพื่อที่อยู่อาศัย) และที่สำคัญ 3. เราจ่ายไหวหรือไม่ (ยอดรวมการผ่อนชำระหนี้ทั้งหมดต้องไม่เกิน 1 ใน 3 ของรายรับ)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หากจ่ายหนี้ไม่ไหว อาจทำให้เกิดปัญหาตามมา ได้แก่ 1. จำนวนหนี้เพิ่มขึ้นเนื่องจากถูกคิดค่าปรับหรือดอกเบี้ยผิดนัดชำระหนี้ 2. ข้อมูลเครดิตไม่ดี 3. ถูกฟ้องยึดสินทรัพย์ ทั้งนี้ หากจ่ายหนี้ไม่ไหว ให้ทำการเจรจากับเจ้าหนี้เพื่อหาทางออกร่วมกัน หรือหากไม่ได้รับความเป็นธรรม สามารถร้องเรียนหน่วยงานต่าง ๆ ที่มีหน้าที่ดูแล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6335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30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แรกเริ่มเดิมทีเราทุกคนล้วนเป็นคนไม่มีหนี้ ต่อมาเมื่อเรามีความจำเป็นต้องใช้เงินมากกว่าที่เรามีอยู่ เราจึงต้องยืมหรือกู้เงินจากคนอื่น เช่น เพื่อน ญาติ สถาบันการเงิน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ดยที่เรามักจะต้องจ่ายดอกเบี้ยให้แก่ผู้ให้ยืมหรือให้กู้ซึ่งถือเป็นผลตอบแทนหรือรายได้ของผู้ให้ยืมหรือให้กู้นั่นเอง</a:t>
            </a:r>
            <a:br>
              <a:rPr lang="th-TH" baseline="0"/>
            </a:br>
            <a:endParaRPr lang="th-TH" u="sng" strike="sngStrike" baseline="0"/>
          </a:p>
          <a:p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42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หลายคนอาจเคยได้ยินคำว่า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“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ปัญหาหนี้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”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กันมาบ้าง แต่จริง ๆ แล้วหนี้ไม่ใช่ปัญหาเสมอไป เรามาลองดูตัวอย่างดังต่อไปนี้เพื่อทำความเข้าใจว่าหนี้ที่เป็นปัญหาและหนี้ที่ไม่เป็นปัญหามีลักษณะแตกต่างกันอย่างไร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จากตัวอย่างที่ 1 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นางสาวเอ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มีรายรับเดือนละ 40,000 บาท นำไปผ่อนรถเดือนละ 17,000 บาท </a:t>
            </a:r>
            <a:b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และมีรายจ่ายส่วนตัวอีกเดือนละ 9,000 บาท ในแต่ละเดือนนางสาวเอจะมีเงินเหลือ 14,000 บาท แบบนี้ถือว่า</a:t>
            </a: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ไม่มีปัญหาหนี้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จากตัวอย่างที่ 2 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นางสาวเอ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มีรายรับเดือนละ 20,000 บาท มีค่าผ่อนรถเดือนละ 17,000 บาท </a:t>
            </a:r>
            <a:b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ต้องจ่ายหนี้นอกระบบเดือนละ 5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,020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 และมีรายจ่ายส่วนตัวอีกเดือนละ 9,000 บาท </a:t>
            </a:r>
            <a:b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ทำให้ในแต่ละเดือนรายรับ-รายจ่ายของนางสาวเอติดลบ 11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020 บาท แบบนี้ถือว่า</a:t>
            </a:r>
            <a:r>
              <a:rPr lang="th-TH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มีปัญหาหนี้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>
                <a:solidFill>
                  <a:schemeClr val="tx1"/>
                </a:solidFill>
                <a:effectLst/>
                <a:latin typeface="TH SarabunPSK" panose="020B0500040200020003" pitchFamily="34" charset="-34"/>
              </a:rPr>
              <a:t>สรุป </a:t>
            </a:r>
            <a: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  <a:t>การมีหนี้ ไม่ได้แปลว่า เรามีปัญหาหนี้เสมอไป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79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เคยสงสัยไหมว่าปัญหาหนี้เกิดจากอะไร คนที่มีปัญหาหนี้เค้าใช้ชีวิตอย่างไรถึงได้เกิดปัญหาหนี้ขึ้นมา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94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แรกเริ่มเดิมที นางสาวเอมีเงินเดือน เดือนละ 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40,000 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 และได้กู้เงินเพื่อซื้อรถคันละประมาณ 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ล้านบาท </a:t>
            </a:r>
            <a:b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โดยผ่อนชำระคืนเดือนละ 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17,000 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 โดยที่ยังไม่มีหนี้สินอื่นใด </a:t>
            </a:r>
            <a:b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มีเพียงรายจ่ายส่วนตัวอีกเดือนละ 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9,000 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 ทำให้มีเงินเหลือใช้เดือนละ 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14,000 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</a:t>
            </a:r>
            <a:endParaRPr lang="th-TH" sz="180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ต่อมาได้เกิดการระบาดของโรค 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COVID-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19 ทำให้บริษัทที่นางสาวเอทำงานอยู่ได้รับผลกระทบ</a:t>
            </a:r>
            <a:b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และจำเป็นต้องลดเงินเดือนพนักงานลงครึ่งหนึ่ง เงินเดือนของนางสาวเอจึงลดลงเหลือเพียงเดือนละ 20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</a:t>
            </a:r>
            <a:b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และนี่ก็เป็นจุดเริ่มต้นของปัญหาหนี้ของนางสาวเอ</a:t>
            </a:r>
            <a:endParaRPr lang="th-TH" sz="180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นางสาวเอมีหนี้ที่ต้องผ่อนชำระอยู่เดือนละ 17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ทำให้มีเงินเหลือใช้เพียงเดือนละ 3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000 บาท </a:t>
            </a:r>
            <a:b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ซึ่งไม่เพียงพอกับการใช้ชีวิตของนาวสาวเอ เมื่อเงินไม่พอใช้ นางสาวเอจึงหันไปพึ่งเงินกู้นอกระบบ </a:t>
            </a:r>
            <a:b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แต่การระบาดเกิดขึ้นเป็นเวลานาน ทำให้เงินที่กู้นอกระบบมาสะสมเป็นยอดหนี้ถึง 5 แสนกว่าบาท </a:t>
            </a:r>
            <a:b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และต้องชำระคืนเดือนละ 5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020 บาท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ทำให้ในแต่ละเดือนรายรับ-รายจ่ายของนางสาวเอติดลบ 11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020 บาท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จะเห็นได้ว่าถึงแม้ว่า</a:t>
            </a:r>
            <a:r>
              <a:rPr lang="th-TH" baseline="0"/>
              <a:t>หนี้จะไม่ใช่ปัญหา...แต่ก็อาจจะไม่ตลอดไป</a:t>
            </a:r>
            <a:endParaRPr lang="th-TH" sz="180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721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จากตัวอย่างก่อนหน้านี้ จะเห็นได้ว่าปัญหาหนี้เกิดมาจาก “เหตุการณ์ไม่คาดฝัน” จากเดิมที่นางสาวเอสามารถผ่อนชำระหนี้เดือนละ 17</a:t>
            </a:r>
            <a:r>
              <a:rPr lang="en-US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,000 </a:t>
            </a:r>
            <a:r>
              <a:rPr lang="th-TH" sz="1800" spc="-2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 ได้อย่างไม่มีปัญหา แต่เมื่อเกิดโรคระบาดขึ้น หนี้ก็กลายเป็นปัญหาขึ้นมาทันที</a:t>
            </a:r>
            <a:endParaRPr lang="th-TH" sz="180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นอกจากนี้ ยังมีอีกหลายสาเหตุที่สามารถทำให้เรามีปัญหาหนี้ได้ โดยสาเหตุที่พบเจอได้ทั่วไปมีดังนี้</a:t>
            </a:r>
            <a:endParaRPr lang="th-TH" sz="1800" b="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เกิดเหตุการณ์ไม่คาดฝัน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นอกจากเหตุการณ์โรคระบาดทำให้รายได้ลดลงตามตัวอย่างที่ผ่านมา ยังมีเหตุการณ์ไม่คาดฝันอื่น ๆ อีกมายมาย ที่อาจทำให้เรามีปัญหาหนี้ได้ เช่น เจ็บป่วยทำให้ต้องใช้เงินเร่งด่วน หรือถูกเลิกจ้างงานทำให้มีรายได้ไม่พอชำระหนี้</a:t>
            </a:r>
            <a:endParaRPr lang="th-TH" sz="1800" b="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ภัยทางการเงิน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เช่น ถูกหลอกให้ลงทุน โดยอ้างว่าจะได้รับกำไรเยอะเป็นพิเศษ การหลอกในลักษณะนี้ ช่วงแรก ๆ จะหลอกให้เหยื่อตายใจโดยจ่ายผลตอบแทนให้เหยื่อตามที่ได้อ้างไว้ เมื่อเหยื่อตายใจไปกู้เงินมาลงทุนเพิ่ม มิจฉาชีพก็จะเชิดเงินเหยื่อหนีหายไป ทำให้เหยื่อไม่ได้รับเงินคืน ไม่สามารถตามทวงได้ นอกจากไม่ได้กำไรแล้ว ยังเป็นหนี้อีกด้วย</a:t>
            </a:r>
            <a:endParaRPr lang="th-TH" sz="1800" b="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ขาดความรู้ทางการเงิน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เช่น การใช้สินเชื่อผิดประเภท ใช้บัตรเครดิตรูดซื้อเฟอร์นิเจอร์เพื่อมาลงทุน </a:t>
            </a:r>
            <a:b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สุดท้ายไม่มีเงินชำระคืน กลายเป็นปัญหาหนี้ หรือการกู้เงินไปเรื่อย ๆ โดยที่ไม่เคยลองคำนวณว่า แต่ละเดือนมีหนี้หรือค่างวดที่ต้องชำระคืนเท่าไร ยังชำระไหวหรือไม่ จนสุดท้าย ชำระคืนไม่ไหว กลายเป็นปัญหาหนี้ได้เช่นกัน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39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4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th-TH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 หนี้แบบไหน </a:t>
            </a:r>
            <a:r>
              <a:rPr lang="en-US" sz="1800" b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เริ่มแรก เราต้องรู้ก่อนว่า หนี้ที่เรากำลังจะก่อนั้นเป็นหนี้แบบไหน </a:t>
            </a:r>
            <a:b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โดยทั่วไปแล้ว หนี้แบ่งออกได้เป็น </a:t>
            </a:r>
            <a:r>
              <a:rPr lang="en-US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180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 ดังนี้</a:t>
            </a:r>
            <a:endParaRPr lang="th-TH" sz="1800" b="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หนี้ดี 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เป็นหนี้ที่สร้างรายได้ หรือหนี้เพื่อความมั่นคงระยะยาว</a:t>
            </a:r>
            <a:endParaRPr lang="th-TH" sz="1800" b="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หนี้พึงระวัง </a:t>
            </a:r>
            <a:r>
              <a:rPr lang="th-TH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เป็นหนี้ที่ไม่สร้างรายได้ หรือหนี้ที่มีมากเกินกำลังจ่าย</a:t>
            </a:r>
            <a:endParaRPr lang="th-TH" sz="1800" b="0" spc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th-TH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หนี้อันตราย</a:t>
            </a:r>
            <a:r>
              <a:rPr lang="th-TH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เป็นหนี้ที่กู้มาเพื่อนำไปเล่นการพนัน หรือเสี่ยงโชค หรือไปลงทุนผิดกฎหมาย</a:t>
            </a: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th-TH" sz="1800" spc="-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B Helvethaica X 45 Li" panose="02000506090000020004" pitchFamily="2" charset="-34"/>
              </a:rPr>
              <a:t>หากเราเริ่มมีหนี้พึงระวังหรือหนี้อันตราย ให้เตรียมตัววางแผนจัดการกับปัญหาหนี้ได้เลย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lvl="0" indent="-28575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66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F0F3-ECB0-439F-95AA-6FE14256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52E0F-0405-41DA-96CF-065BDBDF7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E6C1-6994-4733-A461-42151EB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C578-CF5D-4C0C-A577-EDD4F309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A990-4B16-462A-A3E0-15F823F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1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6B63-F236-4D55-BE09-79AC5203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BBB0-D416-4A6D-8B6F-0DAFDEC1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FD969-8B54-4F89-A3D4-AB22462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D16F-FB09-4DEF-935F-BFCA5C1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37EC-A3F3-4622-A811-AB16211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38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08E00-5C2A-4DB0-9157-D51D627A7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2E722-241A-4228-AB45-7020A86E7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A99D-C7A5-4FC9-A65C-C535DDAB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E3DF-034D-459F-BCCC-8B0C7BFF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67AC-C767-4DDB-8BD5-1B884C2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6CED-9F45-42EA-9E54-13EB7C6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F0A2-87E9-4D21-AFED-41B54C0C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0873-91C8-47A3-85CC-4856F1EF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025C-D2AC-4BFF-9359-8C213F16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6BF0-0360-49CE-A39D-8E379CB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2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0336-1B83-4964-B1E7-023BEFC0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8AC3-8937-4A55-BF7A-217CDCB13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EFFD-7492-46DF-9CE7-7A5ADB8C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2C92-4C20-4285-B44F-B6F66A9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3AEA-24A2-496F-8578-DB3D40A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9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B2D6-6932-4578-9690-E1218AF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4E6F-BDD1-4D20-865C-25D53AC0B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576E3-7C6E-4C5E-BAF4-04501E0D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C67D-E236-4CDE-B375-7A7E30C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5EF2-F7AA-41D7-B120-DC905FFA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BB1C-7E0A-4E8D-BAF5-78ADCDA8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7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5091-3D83-4B2C-8078-1CE61CA0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9938-8102-468D-B804-F7D3B625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CCC26-767B-423F-AC0C-47EFF1FDE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175A-7C76-4C6F-B0D8-CD55A4A58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8C14E-91B2-4112-B8EF-49546763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E412E-7C14-4D6D-86E8-20CBEA48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BE9A9-DA2B-41C5-B9BB-90390ADC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91C71-D5C5-4744-8077-1EB78455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98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9FA8-27C6-4010-8567-338558D3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ECEF7-7FEA-45EC-95D6-F88F803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4B4D-7E99-47D6-AE27-FF6FA9EA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D909F-20B2-41AD-BECE-7521AFD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5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A1F04-A11F-4AEE-92D9-14EC9115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A4F6-8090-4459-B059-5189B7A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1ADD-0DFF-4A8E-8197-2FC32B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0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6853-04DC-4FD6-97DD-1DF71AD0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FFFE-B555-481A-A169-53A6EC0E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C5B6-0C6A-4341-9C36-3A3673CD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4406-D2EA-496E-922F-11912B1D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DBB1-95A4-45BA-83AA-97F99079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F56F-C927-4CD4-8D4D-0CE6DEB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3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5207-E63F-4FF3-8202-AC71916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D1858-92C4-4564-87FD-EE84B024B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8BCB-6EC5-49AE-A11C-66BBC271C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1DA3-0233-4AEF-AA0F-BEBAA4B6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1EC2F-BFB7-47D4-9D7C-E7466375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AADB4-E2BC-4749-9AAE-59CD465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230C7-A1FA-4410-99F3-837A6068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E612-4CCF-496A-A01F-642C5450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DFF9-BDF5-4972-A13A-BA5B05F65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7911-DA59-43EA-963C-B0D1967D27D6}" type="datetimeFigureOut">
              <a:rPr lang="th-TH" smtClean="0"/>
              <a:t>06/06/65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DD6B-DA30-4E81-A79C-C4C6CB189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FE4F-031E-4A39-9C8A-25A877C77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2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E17C7-6764-4E94-9B94-5C9836B8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B9FD9A-EA62-489A-87DD-79938727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745" y="1188644"/>
            <a:ext cx="8858878" cy="2387600"/>
          </a:xfrm>
        </p:spPr>
        <p:txBody>
          <a:bodyPr>
            <a:normAutofit/>
          </a:bodyPr>
          <a:lstStyle/>
          <a:p>
            <a:pPr algn="r"/>
            <a:r>
              <a:rPr lang="th-TH" sz="8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หนี้และการบริหารจัดการหนี้</a:t>
            </a:r>
            <a:endParaRPr lang="th-TH" sz="80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9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หนี้แบบไหน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5DC228A5-ABAE-411E-843B-991CAD49FE34}"/>
              </a:ext>
            </a:extLst>
          </p:cNvPr>
          <p:cNvSpPr/>
          <p:nvPr/>
        </p:nvSpPr>
        <p:spPr>
          <a:xfrm flipH="1">
            <a:off x="8426201" y="4770967"/>
            <a:ext cx="1500425" cy="18626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159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A5D79-D9D6-402B-A84B-4BBD5C129B88}"/>
              </a:ext>
            </a:extLst>
          </p:cNvPr>
          <p:cNvSpPr txBox="1"/>
          <p:nvPr/>
        </p:nvSpPr>
        <p:spPr>
          <a:xfrm>
            <a:off x="8426203" y="4541345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หนี้อันตราย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5F5F5980-24E6-4770-89DA-CB51E9CAA084}"/>
              </a:ext>
            </a:extLst>
          </p:cNvPr>
          <p:cNvSpPr/>
          <p:nvPr/>
        </p:nvSpPr>
        <p:spPr>
          <a:xfrm flipH="1">
            <a:off x="4954681" y="4838892"/>
            <a:ext cx="1500425" cy="192589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BD3F4-79DB-47B4-A06B-45A675AA96C3}"/>
              </a:ext>
            </a:extLst>
          </p:cNvPr>
          <p:cNvSpPr txBox="1"/>
          <p:nvPr/>
        </p:nvSpPr>
        <p:spPr>
          <a:xfrm>
            <a:off x="4911096" y="4594301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หนี้พึงระวัง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FF3C3DDE-DA1B-4572-B3BA-C5D57DD8466A}"/>
              </a:ext>
            </a:extLst>
          </p:cNvPr>
          <p:cNvSpPr/>
          <p:nvPr/>
        </p:nvSpPr>
        <p:spPr>
          <a:xfrm flipH="1">
            <a:off x="1919383" y="4838892"/>
            <a:ext cx="721366" cy="192589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0AF6FE-CD62-4C01-895F-07F1AFCA4A43}"/>
              </a:ext>
            </a:extLst>
          </p:cNvPr>
          <p:cNvSpPr txBox="1"/>
          <p:nvPr/>
        </p:nvSpPr>
        <p:spPr>
          <a:xfrm>
            <a:off x="1875796" y="4594301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หนี้ดี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97DB29-F246-42EB-A9F1-3B3DCE0DA29D}"/>
              </a:ext>
            </a:extLst>
          </p:cNvPr>
          <p:cNvSpPr/>
          <p:nvPr/>
        </p:nvSpPr>
        <p:spPr>
          <a:xfrm>
            <a:off x="4505688" y="1692656"/>
            <a:ext cx="2698075" cy="2692494"/>
          </a:xfrm>
          <a:prstGeom prst="rect">
            <a:avLst/>
          </a:prstGeom>
          <a:solidFill>
            <a:schemeClr val="bg1"/>
          </a:solidFill>
          <a:ln w="19050">
            <a:solidFill>
              <a:srgbClr val="FFBD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BEA478-0C48-4B8C-BA74-10DD7C9B6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19" y="2118763"/>
            <a:ext cx="2509289" cy="1889015"/>
          </a:xfrm>
          <a:prstGeom prst="rect">
            <a:avLst/>
          </a:prstGeom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862C2C-6068-4F4F-ABA4-9E1F44A998F6}"/>
              </a:ext>
            </a:extLst>
          </p:cNvPr>
          <p:cNvSpPr txBox="1"/>
          <p:nvPr/>
        </p:nvSpPr>
        <p:spPr>
          <a:xfrm>
            <a:off x="827009" y="5240632"/>
            <a:ext cx="3304110" cy="881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หนี้ที่สร้างรายได้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หนี้เพื่อความมั่นคงระยะยาว</a:t>
            </a:r>
            <a:endParaRPr lang="en-US" sz="30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EFB0F3-40B4-4ACC-9071-40F4FF753F9E}"/>
              </a:ext>
            </a:extLst>
          </p:cNvPr>
          <p:cNvSpPr txBox="1"/>
          <p:nvPr/>
        </p:nvSpPr>
        <p:spPr>
          <a:xfrm>
            <a:off x="4383009" y="5240632"/>
            <a:ext cx="2943434" cy="881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หนี้ที่</a:t>
            </a:r>
            <a:r>
              <a:rPr lang="th-TH" sz="3000" u="sng">
                <a:solidFill>
                  <a:srgbClr val="EE402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</a:t>
            </a: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สร้างรายได้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หนี้ที่มีมากเกินกำลังจ่าย</a:t>
            </a:r>
            <a:endParaRPr lang="en-US" sz="30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D9125B-1745-4BD4-B222-A6D795689D0F}"/>
              </a:ext>
            </a:extLst>
          </p:cNvPr>
          <p:cNvSpPr txBox="1"/>
          <p:nvPr/>
        </p:nvSpPr>
        <p:spPr>
          <a:xfrm>
            <a:off x="7854530" y="5240632"/>
            <a:ext cx="3640740" cy="881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หนี้ที่กู้ไปเล่นการพนัน/เสี่ยงโชค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หนี้ที่กู้ไปลงทุนผิดกฎหมาย</a:t>
            </a:r>
            <a:endParaRPr lang="en-US" sz="30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EBF8E7-2514-40B6-9149-B702B2E0D170}"/>
              </a:ext>
            </a:extLst>
          </p:cNvPr>
          <p:cNvSpPr/>
          <p:nvPr/>
        </p:nvSpPr>
        <p:spPr>
          <a:xfrm>
            <a:off x="827009" y="1692656"/>
            <a:ext cx="2698075" cy="2692494"/>
          </a:xfrm>
          <a:prstGeom prst="rect">
            <a:avLst/>
          </a:prstGeom>
          <a:solidFill>
            <a:schemeClr val="bg1"/>
          </a:solidFill>
          <a:ln w="19050">
            <a:solidFill>
              <a:srgbClr val="7BCB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1CCCA6-F5EB-4F36-B425-55D47ADFD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1" y="2118763"/>
            <a:ext cx="2509289" cy="1889015"/>
          </a:xfrm>
          <a:prstGeom prst="rect">
            <a:avLst/>
          </a:prstGeom>
          <a:ln>
            <a:noFill/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4A4F5FB-3661-40A7-A9B6-88B5F0294ABB}"/>
              </a:ext>
            </a:extLst>
          </p:cNvPr>
          <p:cNvSpPr/>
          <p:nvPr/>
        </p:nvSpPr>
        <p:spPr>
          <a:xfrm rot="312416">
            <a:off x="2023030" y="1740512"/>
            <a:ext cx="306029" cy="306029"/>
          </a:xfrm>
          <a:prstGeom prst="ellipse">
            <a:avLst/>
          </a:prstGeom>
          <a:solidFill>
            <a:srgbClr val="7BCBB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D74CF4-3CF1-48EC-BDD8-3FD2CC20979B}"/>
              </a:ext>
            </a:extLst>
          </p:cNvPr>
          <p:cNvSpPr/>
          <p:nvPr/>
        </p:nvSpPr>
        <p:spPr>
          <a:xfrm rot="312416">
            <a:off x="5792584" y="1745537"/>
            <a:ext cx="306029" cy="306029"/>
          </a:xfrm>
          <a:prstGeom prst="ellipse">
            <a:avLst/>
          </a:prstGeom>
          <a:solidFill>
            <a:srgbClr val="FFBD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3997BB-24B3-475C-8F15-504D25D7DFFE}"/>
              </a:ext>
            </a:extLst>
          </p:cNvPr>
          <p:cNvSpPr/>
          <p:nvPr/>
        </p:nvSpPr>
        <p:spPr>
          <a:xfrm>
            <a:off x="8091383" y="1692656"/>
            <a:ext cx="2698075" cy="2692494"/>
          </a:xfrm>
          <a:prstGeom prst="rect">
            <a:avLst/>
          </a:prstGeom>
          <a:solidFill>
            <a:schemeClr val="bg1"/>
          </a:solidFill>
          <a:ln w="19050">
            <a:solidFill>
              <a:srgbClr val="EE40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4FE6374-135D-424B-91A6-54DDF2F76C19}"/>
              </a:ext>
            </a:extLst>
          </p:cNvPr>
          <p:cNvSpPr/>
          <p:nvPr/>
        </p:nvSpPr>
        <p:spPr>
          <a:xfrm rot="312416">
            <a:off x="9258557" y="1734321"/>
            <a:ext cx="306029" cy="306029"/>
          </a:xfrm>
          <a:prstGeom prst="ellipse">
            <a:avLst/>
          </a:prstGeom>
          <a:solidFill>
            <a:srgbClr val="EE402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700396F-02D7-4864-8F69-61BE4CD67F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67" y="2117778"/>
            <a:ext cx="2524702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 animBg="1"/>
      <p:bldP spid="18" grpId="0"/>
      <p:bldP spid="21" grpId="0" animBg="1"/>
      <p:bldP spid="25" grpId="0"/>
      <p:bldP spid="26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4AE87658-4290-4831-9153-02B42B450819}"/>
              </a:ext>
            </a:extLst>
          </p:cNvPr>
          <p:cNvSpPr/>
          <p:nvPr/>
        </p:nvSpPr>
        <p:spPr>
          <a:xfrm flipH="1">
            <a:off x="7957454" y="3127764"/>
            <a:ext cx="3960003" cy="230861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71E347-E480-4B13-AF3C-559A9F8F2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38" y="2836987"/>
            <a:ext cx="2256496" cy="2412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1BC3FA-D8C8-4C54-AED8-6D03842DB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8" y="3117696"/>
            <a:ext cx="1483024" cy="213158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267A2F-DE78-4BB1-8022-239D7A3FC70A}"/>
              </a:ext>
            </a:extLst>
          </p:cNvPr>
          <p:cNvCxnSpPr/>
          <p:nvPr/>
        </p:nvCxnSpPr>
        <p:spPr>
          <a:xfrm>
            <a:off x="2600760" y="4057173"/>
            <a:ext cx="3126272" cy="0"/>
          </a:xfrm>
          <a:prstGeom prst="straightConnector1">
            <a:avLst/>
          </a:prstGeom>
          <a:ln w="57150">
            <a:solidFill>
              <a:srgbClr val="FECF4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5C57DC-CC18-474B-A3FE-92CD39DD83D3}"/>
              </a:ext>
            </a:extLst>
          </p:cNvPr>
          <p:cNvSpPr txBox="1"/>
          <p:nvPr/>
        </p:nvSpPr>
        <p:spPr>
          <a:xfrm>
            <a:off x="384278" y="5436381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คนที่ไม่มีหนี้</a:t>
            </a:r>
            <a:endParaRPr lang="en-US" sz="3600" b="1">
              <a:solidFill>
                <a:srgbClr val="2C2F86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6427E-3F74-45B4-958D-1C529368255B}"/>
              </a:ext>
            </a:extLst>
          </p:cNvPr>
          <p:cNvSpPr txBox="1"/>
          <p:nvPr/>
        </p:nvSpPr>
        <p:spPr>
          <a:xfrm>
            <a:off x="6207809" y="5436381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คนที่มีหนี้</a:t>
            </a:r>
            <a:endParaRPr lang="en-US" sz="3600" b="1">
              <a:solidFill>
                <a:srgbClr val="2C2F86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34CE1-A12D-44B7-940F-878EFBE18904}"/>
              </a:ext>
            </a:extLst>
          </p:cNvPr>
          <p:cNvSpPr txBox="1"/>
          <p:nvPr/>
        </p:nvSpPr>
        <p:spPr>
          <a:xfrm>
            <a:off x="2488952" y="3302464"/>
            <a:ext cx="3498073" cy="2780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ยืม / กู้เงิน </a:t>
            </a:r>
          </a:p>
          <a:p>
            <a:pPr algn="ctr"/>
            <a:endParaRPr lang="en-US" sz="1800">
              <a:solidFill>
                <a:srgbClr val="22274F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>
              <a:lnSpc>
                <a:spcPts val="3500"/>
              </a:lnSpc>
            </a:pPr>
            <a:r>
              <a:rPr lang="th-TH" sz="3000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จากคนในครอบครัว ญาติ เพื่อน</a:t>
            </a:r>
          </a:p>
          <a:p>
            <a:pPr algn="ctr">
              <a:lnSpc>
                <a:spcPts val="3500"/>
              </a:lnSpc>
            </a:pPr>
            <a:r>
              <a:rPr lang="th-TH" sz="3000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หรือใช้ผลิตภัณฑ์ทางการเงิน</a:t>
            </a:r>
            <a:br>
              <a:rPr lang="th-TH" sz="3000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000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ที่เรียกว่า </a:t>
            </a:r>
            <a:r>
              <a:rPr lang="th-TH" sz="4000" b="1">
                <a:solidFill>
                  <a:srgbClr val="EE402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“สินเชื่อ”</a:t>
            </a:r>
          </a:p>
          <a:p>
            <a:pPr algn="ctr">
              <a:lnSpc>
                <a:spcPts val="3500"/>
              </a:lnSpc>
            </a:pPr>
            <a:endParaRPr lang="en-US" sz="3000">
              <a:solidFill>
                <a:srgbClr val="22274F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A80F56-947D-4FF5-ABE7-9D6F372BE587}"/>
              </a:ext>
            </a:extLst>
          </p:cNvPr>
          <p:cNvSpPr txBox="1"/>
          <p:nvPr/>
        </p:nvSpPr>
        <p:spPr>
          <a:xfrm>
            <a:off x="8423334" y="3383641"/>
            <a:ext cx="3253135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3000" b="1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ภาระที่ตามมา</a:t>
            </a:r>
          </a:p>
          <a:p>
            <a:pPr marL="541338" indent="-266700">
              <a:lnSpc>
                <a:spcPts val="3000"/>
              </a:lnSpc>
              <a:buFontTx/>
              <a:buChar char="-"/>
              <a:tabLst>
                <a:tab pos="360363" algn="l"/>
              </a:tabLst>
            </a:pPr>
            <a:r>
              <a:rPr lang="th-TH" sz="3000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จ่ายเงินคืน</a:t>
            </a:r>
          </a:p>
          <a:p>
            <a:pPr marL="541338" indent="-266700">
              <a:lnSpc>
                <a:spcPts val="3000"/>
              </a:lnSpc>
              <a:buFontTx/>
              <a:buChar char="-"/>
              <a:tabLst>
                <a:tab pos="360363" algn="l"/>
              </a:tabLst>
            </a:pPr>
            <a:r>
              <a:rPr lang="th-TH" sz="3000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จ่ายดอกเบี้ย</a:t>
            </a:r>
          </a:p>
          <a:p>
            <a:pPr marL="541338" indent="-266700">
              <a:lnSpc>
                <a:spcPts val="3000"/>
              </a:lnSpc>
              <a:buFontTx/>
              <a:buChar char="-"/>
              <a:tabLst>
                <a:tab pos="360363" algn="l"/>
              </a:tabLst>
            </a:pPr>
            <a:r>
              <a:rPr lang="th-TH" sz="3000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จ่ายค่าใช้จ่ายหรือ</a:t>
            </a:r>
            <a:br>
              <a:rPr lang="th-TH" sz="3000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000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ค่าธรรมเนียมที่เกี่ยวข้อง</a:t>
            </a:r>
            <a:endParaRPr lang="en-US" sz="3000">
              <a:solidFill>
                <a:srgbClr val="2C2F86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C0AEFD-1E59-4578-AFA4-3DD7F062E164}"/>
              </a:ext>
            </a:extLst>
          </p:cNvPr>
          <p:cNvSpPr/>
          <p:nvPr/>
        </p:nvSpPr>
        <p:spPr>
          <a:xfrm>
            <a:off x="4546981" y="21126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Rectangle 50">
            <a:extLst>
              <a:ext uri="{FF2B5EF4-FFF2-40B4-BE49-F238E27FC236}">
                <a16:creationId xmlns:a16="http://schemas.microsoft.com/office/drawing/2014/main" id="{D86AD005-F70A-4C41-A80D-3C7315CAAA3F}"/>
              </a:ext>
            </a:extLst>
          </p:cNvPr>
          <p:cNvSpPr/>
          <p:nvPr/>
        </p:nvSpPr>
        <p:spPr>
          <a:xfrm flipH="1">
            <a:off x="221888" y="1668360"/>
            <a:ext cx="4159767" cy="85525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2092A8-7510-4EF7-A214-C5D4D0107986}"/>
              </a:ext>
            </a:extLst>
          </p:cNvPr>
          <p:cNvSpPr txBox="1"/>
          <p:nvPr/>
        </p:nvSpPr>
        <p:spPr>
          <a:xfrm>
            <a:off x="398939" y="1805319"/>
            <a:ext cx="384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ทำไมต้องรู้ว่าเป็นสินเชื่ออะไร?</a:t>
            </a:r>
            <a:endParaRPr lang="en-US" sz="3600" b="1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02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6F356255-3D70-462B-B57D-CFFEC5E92701}"/>
              </a:ext>
            </a:extLst>
          </p:cNvPr>
          <p:cNvSpPr/>
          <p:nvPr/>
        </p:nvSpPr>
        <p:spPr>
          <a:xfrm flipH="1">
            <a:off x="221888" y="1583691"/>
            <a:ext cx="4159767" cy="85525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0B4D-C84D-4DA1-BF57-4F4D38D71F5C}"/>
              </a:ext>
            </a:extLst>
          </p:cNvPr>
          <p:cNvSpPr txBox="1"/>
          <p:nvPr/>
        </p:nvSpPr>
        <p:spPr>
          <a:xfrm>
            <a:off x="398939" y="1720650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ประเภทของสินเชื่อที่พบบ่อย</a:t>
            </a:r>
            <a:endParaRPr lang="en-US" sz="36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CBD5F9-B0AE-4A16-94CB-0CBBFFA421F0}"/>
              </a:ext>
            </a:extLst>
          </p:cNvPr>
          <p:cNvGrpSpPr/>
          <p:nvPr/>
        </p:nvGrpSpPr>
        <p:grpSpPr>
          <a:xfrm>
            <a:off x="-224936" y="2835122"/>
            <a:ext cx="3550267" cy="3524902"/>
            <a:chOff x="2240371" y="2261090"/>
            <a:chExt cx="3550267" cy="35249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A752075-D101-4741-9C34-00B11287157A}"/>
                </a:ext>
              </a:extLst>
            </p:cNvPr>
            <p:cNvGrpSpPr/>
            <p:nvPr/>
          </p:nvGrpSpPr>
          <p:grpSpPr>
            <a:xfrm>
              <a:off x="3251517" y="2261090"/>
              <a:ext cx="1985390" cy="3524902"/>
              <a:chOff x="669801" y="2375384"/>
              <a:chExt cx="1985390" cy="35249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59B4C3F-EA0B-4574-ADCD-EF069BAA721D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898710F-A359-461F-96C8-C8FD763DC950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EF4023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51ACDB-E395-442C-A9E9-77F34C57E4CB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C23507F-0723-4788-B847-486203EA6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658" y="2375384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BC802C-92BC-488E-8E02-6524A6E9AAE0}"/>
                  </a:ext>
                </a:extLst>
              </p:cNvPr>
              <p:cNvSpPr txBox="1"/>
              <p:nvPr/>
            </p:nvSpPr>
            <p:spPr>
              <a:xfrm>
                <a:off x="877668" y="5310992"/>
                <a:ext cx="1569660" cy="47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บัตรเครดิต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19" name="Rectangle 50">
              <a:extLst>
                <a:ext uri="{FF2B5EF4-FFF2-40B4-BE49-F238E27FC236}">
                  <a16:creationId xmlns:a16="http://schemas.microsoft.com/office/drawing/2014/main" id="{BEB4FFEE-1F04-4902-8894-60F300111DEA}"/>
                </a:ext>
              </a:extLst>
            </p:cNvPr>
            <p:cNvSpPr/>
            <p:nvPr/>
          </p:nvSpPr>
          <p:spPr>
            <a:xfrm rot="21075641" flipH="1">
              <a:off x="3434399" y="4296432"/>
              <a:ext cx="1643020" cy="227466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  <a:gd name="connsiteX0" fmla="*/ 266475 w 12872554"/>
                <a:gd name="connsiteY0" fmla="*/ 648269 h 3073742"/>
                <a:gd name="connsiteX1" fmla="*/ 2826340 w 12872554"/>
                <a:gd name="connsiteY1" fmla="*/ 77258 h 3073742"/>
                <a:gd name="connsiteX2" fmla="*/ 8294957 w 12872554"/>
                <a:gd name="connsiteY2" fmla="*/ 12566 h 3073742"/>
                <a:gd name="connsiteX3" fmla="*/ 12258767 w 12872554"/>
                <a:gd name="connsiteY3" fmla="*/ 143714 h 3073742"/>
                <a:gd name="connsiteX4" fmla="*/ 12872554 w 12872554"/>
                <a:gd name="connsiteY4" fmla="*/ 1482198 h 3073742"/>
                <a:gd name="connsiteX5" fmla="*/ 12358605 w 12872554"/>
                <a:gd name="connsiteY5" fmla="*/ 2513071 h 3073742"/>
                <a:gd name="connsiteX6" fmla="*/ 8079128 w 12872554"/>
                <a:gd name="connsiteY6" fmla="*/ 3073742 h 3073742"/>
                <a:gd name="connsiteX7" fmla="*/ 1800054 w 12872554"/>
                <a:gd name="connsiteY7" fmla="*/ 2690915 h 3073742"/>
                <a:gd name="connsiteX8" fmla="*/ 180440 w 12872554"/>
                <a:gd name="connsiteY8" fmla="*/ 2418305 h 3073742"/>
                <a:gd name="connsiteX9" fmla="*/ 266475 w 12872554"/>
                <a:gd name="connsiteY9" fmla="*/ 648269 h 3073742"/>
                <a:gd name="connsiteX0" fmla="*/ 266475 w 12872554"/>
                <a:gd name="connsiteY0" fmla="*/ 648269 h 3076354"/>
                <a:gd name="connsiteX1" fmla="*/ 2826340 w 12872554"/>
                <a:gd name="connsiteY1" fmla="*/ 77258 h 3076354"/>
                <a:gd name="connsiteX2" fmla="*/ 8294957 w 12872554"/>
                <a:gd name="connsiteY2" fmla="*/ 12566 h 3076354"/>
                <a:gd name="connsiteX3" fmla="*/ 12258767 w 12872554"/>
                <a:gd name="connsiteY3" fmla="*/ 143714 h 3076354"/>
                <a:gd name="connsiteX4" fmla="*/ 12872554 w 12872554"/>
                <a:gd name="connsiteY4" fmla="*/ 1482198 h 3076354"/>
                <a:gd name="connsiteX5" fmla="*/ 12358605 w 12872554"/>
                <a:gd name="connsiteY5" fmla="*/ 2513071 h 3076354"/>
                <a:gd name="connsiteX6" fmla="*/ 8079128 w 12872554"/>
                <a:gd name="connsiteY6" fmla="*/ 3073742 h 3076354"/>
                <a:gd name="connsiteX7" fmla="*/ 1800054 w 12872554"/>
                <a:gd name="connsiteY7" fmla="*/ 2690915 h 3076354"/>
                <a:gd name="connsiteX8" fmla="*/ 180440 w 12872554"/>
                <a:gd name="connsiteY8" fmla="*/ 2418305 h 3076354"/>
                <a:gd name="connsiteX9" fmla="*/ 266475 w 12872554"/>
                <a:gd name="connsiteY9" fmla="*/ 648269 h 3076354"/>
                <a:gd name="connsiteX0" fmla="*/ 311636 w 12917715"/>
                <a:gd name="connsiteY0" fmla="*/ 648269 h 3079120"/>
                <a:gd name="connsiteX1" fmla="*/ 2871501 w 12917715"/>
                <a:gd name="connsiteY1" fmla="*/ 77258 h 3079120"/>
                <a:gd name="connsiteX2" fmla="*/ 8340118 w 12917715"/>
                <a:gd name="connsiteY2" fmla="*/ 12566 h 3079120"/>
                <a:gd name="connsiteX3" fmla="*/ 12303928 w 12917715"/>
                <a:gd name="connsiteY3" fmla="*/ 143714 h 3079120"/>
                <a:gd name="connsiteX4" fmla="*/ 12917715 w 12917715"/>
                <a:gd name="connsiteY4" fmla="*/ 1482198 h 3079120"/>
                <a:gd name="connsiteX5" fmla="*/ 12403766 w 12917715"/>
                <a:gd name="connsiteY5" fmla="*/ 2513071 h 3079120"/>
                <a:gd name="connsiteX6" fmla="*/ 8124289 w 12917715"/>
                <a:gd name="connsiteY6" fmla="*/ 3073742 h 3079120"/>
                <a:gd name="connsiteX7" fmla="*/ 1963583 w 12917715"/>
                <a:gd name="connsiteY7" fmla="*/ 2918453 h 3079120"/>
                <a:gd name="connsiteX8" fmla="*/ 225601 w 12917715"/>
                <a:gd name="connsiteY8" fmla="*/ 2418305 h 3079120"/>
                <a:gd name="connsiteX9" fmla="*/ 311636 w 12917715"/>
                <a:gd name="connsiteY9" fmla="*/ 648269 h 30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715" h="3079120">
                  <a:moveTo>
                    <a:pt x="311636" y="648269"/>
                  </a:moveTo>
                  <a:cubicBezTo>
                    <a:pt x="752619" y="258095"/>
                    <a:pt x="1533421" y="183209"/>
                    <a:pt x="2871501" y="77258"/>
                  </a:cubicBezTo>
                  <a:cubicBezTo>
                    <a:pt x="4209581" y="-28693"/>
                    <a:pt x="6768047" y="1490"/>
                    <a:pt x="8340118" y="12566"/>
                  </a:cubicBezTo>
                  <a:cubicBezTo>
                    <a:pt x="9912189" y="23642"/>
                    <a:pt x="11471233" y="1121"/>
                    <a:pt x="12303928" y="143714"/>
                  </a:cubicBezTo>
                  <a:cubicBezTo>
                    <a:pt x="12968385" y="391956"/>
                    <a:pt x="12645347" y="866426"/>
                    <a:pt x="12917715" y="1482198"/>
                  </a:cubicBezTo>
                  <a:cubicBezTo>
                    <a:pt x="12906957" y="2280330"/>
                    <a:pt x="12931204" y="2287792"/>
                    <a:pt x="12403766" y="2513071"/>
                  </a:cubicBezTo>
                  <a:cubicBezTo>
                    <a:pt x="11643664" y="2764534"/>
                    <a:pt x="9364655" y="3008126"/>
                    <a:pt x="8124289" y="3073742"/>
                  </a:cubicBezTo>
                  <a:cubicBezTo>
                    <a:pt x="5044880" y="3112993"/>
                    <a:pt x="4214429" y="2924708"/>
                    <a:pt x="1963583" y="2918453"/>
                  </a:cubicBezTo>
                  <a:cubicBezTo>
                    <a:pt x="568224" y="2869891"/>
                    <a:pt x="500925" y="2796669"/>
                    <a:pt x="225601" y="2418305"/>
                  </a:cubicBezTo>
                  <a:cubicBezTo>
                    <a:pt x="-49723" y="2039941"/>
                    <a:pt x="-129347" y="1038443"/>
                    <a:pt x="311636" y="648269"/>
                  </a:cubicBezTo>
                  <a:close/>
                </a:path>
              </a:pathLst>
            </a:custGeom>
            <a:solidFill>
              <a:srgbClr val="E8D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1BADB7-95E7-4381-AB3E-993B1AC6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71" y="3423834"/>
              <a:ext cx="3550267" cy="200256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841DBE-914B-4932-A31D-7181E73C9619}"/>
              </a:ext>
            </a:extLst>
          </p:cNvPr>
          <p:cNvGrpSpPr/>
          <p:nvPr/>
        </p:nvGrpSpPr>
        <p:grpSpPr>
          <a:xfrm rot="454988">
            <a:off x="3646295" y="2905805"/>
            <a:ext cx="1985390" cy="3556218"/>
            <a:chOff x="5980958" y="2117790"/>
            <a:chExt cx="1985390" cy="355621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300E45-2242-4C1F-83D2-E13825937D0A}"/>
                </a:ext>
              </a:extLst>
            </p:cNvPr>
            <p:cNvGrpSpPr/>
            <p:nvPr/>
          </p:nvGrpSpPr>
          <p:grpSpPr>
            <a:xfrm rot="21331973">
              <a:off x="5980958" y="2117790"/>
              <a:ext cx="1985390" cy="3556218"/>
              <a:chOff x="669801" y="2394257"/>
              <a:chExt cx="1985390" cy="355621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E578BCD-2D6B-4CB6-BDE2-9D7E8E638C4D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EAC5F5-2776-4F2F-B620-54769BE76C3B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F4A5C7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94E0A37-88C1-4398-A250-072CF14C1B92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8" name="Rectangle 50">
                  <a:extLst>
                    <a:ext uri="{FF2B5EF4-FFF2-40B4-BE49-F238E27FC236}">
                      <a16:creationId xmlns:a16="http://schemas.microsoft.com/office/drawing/2014/main" id="{FB28BA41-5D0B-408D-B74C-FE84EC662B30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BEDF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38EC7C5-8351-4C59-A340-D9B58F31E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E2AEA7-E728-4A92-BA1B-E77BA8A63508}"/>
                  </a:ext>
                </a:extLst>
              </p:cNvPr>
              <p:cNvSpPr txBox="1"/>
              <p:nvPr/>
            </p:nvSpPr>
            <p:spPr>
              <a:xfrm>
                <a:off x="810339" y="5158592"/>
                <a:ext cx="1704314" cy="79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สินเชื่อ</a:t>
                </a:r>
                <a:b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ส่วนบุคคลฯ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A9D4982-304D-449B-AAE8-1D23AC2D68D6}"/>
                </a:ext>
              </a:extLst>
            </p:cNvPr>
            <p:cNvGrpSpPr/>
            <p:nvPr/>
          </p:nvGrpSpPr>
          <p:grpSpPr>
            <a:xfrm>
              <a:off x="6452804" y="3294838"/>
              <a:ext cx="1171111" cy="1162759"/>
              <a:chOff x="9612837" y="3295471"/>
              <a:chExt cx="1371533" cy="136175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D283BCA-59F7-42C6-B333-18649DF06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1831" y="3688641"/>
                <a:ext cx="1302539" cy="96858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DA95904-A0AB-4564-A515-5E7D6E5E6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9685" y="3295471"/>
                <a:ext cx="676310" cy="64773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C5AB2CE-8210-40B3-AAC2-764451068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2837" y="3978595"/>
                <a:ext cx="571529" cy="56835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533AE8-F15C-4708-AEC8-EBE16D97B8A4}"/>
              </a:ext>
            </a:extLst>
          </p:cNvPr>
          <p:cNvGrpSpPr/>
          <p:nvPr/>
        </p:nvGrpSpPr>
        <p:grpSpPr>
          <a:xfrm rot="264138">
            <a:off x="9241269" y="2895245"/>
            <a:ext cx="1988045" cy="3556218"/>
            <a:chOff x="10419655" y="1689638"/>
            <a:chExt cx="1988045" cy="355621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06AA3F3-52F2-46D0-808F-D994665CC157}"/>
                </a:ext>
              </a:extLst>
            </p:cNvPr>
            <p:cNvGrpSpPr/>
            <p:nvPr/>
          </p:nvGrpSpPr>
          <p:grpSpPr>
            <a:xfrm rot="21482560">
              <a:off x="10419655" y="1689638"/>
              <a:ext cx="1988045" cy="3556218"/>
              <a:chOff x="668474" y="2394257"/>
              <a:chExt cx="1988045" cy="355621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04EF5DF-3C5F-4965-B3D1-560C7FCA9536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0E0AC84-91D7-4282-A1FC-88665A3741FC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6698F8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6B36CC8-7599-4B34-8A90-F72F1455FD0D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47" name="Rectangle 50">
                  <a:extLst>
                    <a:ext uri="{FF2B5EF4-FFF2-40B4-BE49-F238E27FC236}">
                      <a16:creationId xmlns:a16="http://schemas.microsoft.com/office/drawing/2014/main" id="{33562286-3F6C-4085-9C9D-338DBDEC6AB4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F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D6CB70C-6D4A-4191-B239-C415C09C3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6D8E0C-7FD2-4592-8B90-1ED893DD0BA4}"/>
                  </a:ext>
                </a:extLst>
              </p:cNvPr>
              <p:cNvSpPr txBox="1"/>
              <p:nvPr/>
            </p:nvSpPr>
            <p:spPr>
              <a:xfrm>
                <a:off x="668474" y="5158592"/>
                <a:ext cx="1988045" cy="79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สินเชื่อ</a:t>
                </a:r>
                <a:b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เพื่อที่อยู่อาศัย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C553543-4722-48A8-BD4C-CDBF0145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972" y="2829569"/>
              <a:ext cx="1414739" cy="120176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274CBF-3C75-44DE-BA3C-D1D92AC566F0}"/>
              </a:ext>
            </a:extLst>
          </p:cNvPr>
          <p:cNvGrpSpPr/>
          <p:nvPr/>
        </p:nvGrpSpPr>
        <p:grpSpPr>
          <a:xfrm>
            <a:off x="6529092" y="2920340"/>
            <a:ext cx="3008673" cy="3506029"/>
            <a:chOff x="7964988" y="2438750"/>
            <a:chExt cx="3008673" cy="35060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B657F5B-4FF2-4F8B-9D01-C3565F57C9A5}"/>
                </a:ext>
              </a:extLst>
            </p:cNvPr>
            <p:cNvGrpSpPr/>
            <p:nvPr/>
          </p:nvGrpSpPr>
          <p:grpSpPr>
            <a:xfrm rot="21482560">
              <a:off x="8024605" y="2438750"/>
              <a:ext cx="1985390" cy="3506029"/>
              <a:chOff x="669801" y="2394257"/>
              <a:chExt cx="1985390" cy="35060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9E2DE9B-FEBC-48D7-9BD6-B8FC5D314633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7869889-6100-4B7B-BF3C-59C74149AB66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FFBD01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EE7AC60-3889-4105-ABEA-42D35EEB427C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56" name="Rectangle 50">
                  <a:extLst>
                    <a:ext uri="{FF2B5EF4-FFF2-40B4-BE49-F238E27FC236}">
                      <a16:creationId xmlns:a16="http://schemas.microsoft.com/office/drawing/2014/main" id="{3DED8115-BA1A-49FC-84A9-1DF666A32402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C3A6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0B43161-36DB-48B3-B5C9-DD5A59E5E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AB906E-C6BB-4C22-A7DC-D6A0965A828F}"/>
                  </a:ext>
                </a:extLst>
              </p:cNvPr>
              <p:cNvSpPr txBox="1"/>
              <p:nvPr/>
            </p:nvSpPr>
            <p:spPr>
              <a:xfrm>
                <a:off x="1009113" y="5318892"/>
                <a:ext cx="1306768" cy="47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เช่าซื้อรถ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6F46779-FF56-4322-839E-C9451599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64988" y="3540867"/>
              <a:ext cx="3008673" cy="1779368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442CDB3-773C-4D0B-93E7-F2CB559B97DB}"/>
              </a:ext>
            </a:extLst>
          </p:cNvPr>
          <p:cNvSpPr txBox="1"/>
          <p:nvPr/>
        </p:nvSpPr>
        <p:spPr>
          <a:xfrm>
            <a:off x="4440968" y="1797999"/>
            <a:ext cx="76370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บอกลักษณะ อัตราดอกเบี้ย เงื่อนไขการจ่ายคืน และค่าธรรมเนียมหรือค่าใช้จ่ายอื่น ๆ </a:t>
            </a:r>
            <a:endParaRPr lang="en-US" sz="2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701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9BD2D643-055D-4A4C-B042-659FFA6E723B}"/>
              </a:ext>
            </a:extLst>
          </p:cNvPr>
          <p:cNvSpPr/>
          <p:nvPr/>
        </p:nvSpPr>
        <p:spPr>
          <a:xfrm flipH="1">
            <a:off x="392088" y="5804762"/>
            <a:ext cx="1413986" cy="31253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D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A87E9-C895-4DA1-BDE2-014B083C3C7E}"/>
              </a:ext>
            </a:extLst>
          </p:cNvPr>
          <p:cNvSpPr txBox="1"/>
          <p:nvPr/>
        </p:nvSpPr>
        <p:spPr>
          <a:xfrm>
            <a:off x="407954" y="5737625"/>
            <a:ext cx="1418978" cy="488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การจ่ายคืน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56961031-30E0-43B9-AA2B-99C1A945C41C}"/>
              </a:ext>
            </a:extLst>
          </p:cNvPr>
          <p:cNvSpPr/>
          <p:nvPr/>
        </p:nvSpPr>
        <p:spPr>
          <a:xfrm flipH="1">
            <a:off x="331239" y="2875440"/>
            <a:ext cx="5209195" cy="293920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D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68A12D86-8C12-422C-A76D-0E4D7B6C2DEC}"/>
              </a:ext>
            </a:extLst>
          </p:cNvPr>
          <p:cNvSpPr/>
          <p:nvPr/>
        </p:nvSpPr>
        <p:spPr>
          <a:xfrm flipH="1">
            <a:off x="340816" y="2458418"/>
            <a:ext cx="1371981" cy="28216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D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D4AA0855-4EFB-424D-8EEF-3DA58132ED5D}"/>
              </a:ext>
            </a:extLst>
          </p:cNvPr>
          <p:cNvSpPr/>
          <p:nvPr/>
        </p:nvSpPr>
        <p:spPr>
          <a:xfrm flipH="1">
            <a:off x="324921" y="2002226"/>
            <a:ext cx="1371981" cy="28216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D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F30D2-B1F6-4B1E-99BC-E07CA59CA586}"/>
              </a:ext>
            </a:extLst>
          </p:cNvPr>
          <p:cNvSpPr txBox="1"/>
          <p:nvPr/>
        </p:nvSpPr>
        <p:spPr>
          <a:xfrm>
            <a:off x="331239" y="2808393"/>
            <a:ext cx="5161991" cy="488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อัตราดอกเบี้ย ค่าปรับ ค่าบริการ และค่าธรรมเนียม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8D594-9C45-4D0B-81E5-8B3CE1E79E4B}"/>
              </a:ext>
            </a:extLst>
          </p:cNvPr>
          <p:cNvSpPr txBox="1"/>
          <p:nvPr/>
        </p:nvSpPr>
        <p:spPr>
          <a:xfrm>
            <a:off x="331239" y="1951209"/>
            <a:ext cx="1356462" cy="488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ผู้สมัครบัตร</a:t>
            </a:r>
            <a:endParaRPr lang="en-US" b="1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2" name="Rectangle 50">
            <a:extLst>
              <a:ext uri="{FF2B5EF4-FFF2-40B4-BE49-F238E27FC236}">
                <a16:creationId xmlns:a16="http://schemas.microsoft.com/office/drawing/2014/main" id="{184D06E0-34D9-4C47-881D-87BFF882B666}"/>
              </a:ext>
            </a:extLst>
          </p:cNvPr>
          <p:cNvSpPr/>
          <p:nvPr/>
        </p:nvSpPr>
        <p:spPr>
          <a:xfrm flipH="1">
            <a:off x="1034084" y="4843798"/>
            <a:ext cx="2240095" cy="652858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D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Rectangle 50">
            <a:extLst>
              <a:ext uri="{FF2B5EF4-FFF2-40B4-BE49-F238E27FC236}">
                <a16:creationId xmlns:a16="http://schemas.microsoft.com/office/drawing/2014/main" id="{9B6C4E90-277E-4DD7-871D-C65111A94A38}"/>
              </a:ext>
            </a:extLst>
          </p:cNvPr>
          <p:cNvSpPr/>
          <p:nvPr/>
        </p:nvSpPr>
        <p:spPr>
          <a:xfrm flipH="1">
            <a:off x="1034086" y="4007858"/>
            <a:ext cx="2240094" cy="68297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D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CC4571-DEE9-4C28-B601-ED4059F89D5B}"/>
              </a:ext>
            </a:extLst>
          </p:cNvPr>
          <p:cNvGrpSpPr/>
          <p:nvPr/>
        </p:nvGrpSpPr>
        <p:grpSpPr>
          <a:xfrm rot="305546" flipH="1">
            <a:off x="9598199" y="-181176"/>
            <a:ext cx="3550267" cy="3524902"/>
            <a:chOff x="2240371" y="2261090"/>
            <a:chExt cx="3550267" cy="35249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BC88F41-10F8-4EFB-9676-9A6A519DED2E}"/>
                </a:ext>
              </a:extLst>
            </p:cNvPr>
            <p:cNvGrpSpPr/>
            <p:nvPr/>
          </p:nvGrpSpPr>
          <p:grpSpPr>
            <a:xfrm>
              <a:off x="3251517" y="2261090"/>
              <a:ext cx="1985390" cy="3524902"/>
              <a:chOff x="669801" y="2375384"/>
              <a:chExt cx="1985390" cy="352490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4668BCC-144D-48DA-AA77-311CA6F5447C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15609CD-0378-4094-A3D0-D19659EF822C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EF4023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D43BC1B-0F2D-48E8-8646-46C135AE9139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52990D2-10C7-424E-B024-B2B825267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658" y="2375384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BBB48E-AB14-402E-8B26-4FC82B90F9F4}"/>
                  </a:ext>
                </a:extLst>
              </p:cNvPr>
              <p:cNvSpPr txBox="1"/>
              <p:nvPr/>
            </p:nvSpPr>
            <p:spPr>
              <a:xfrm>
                <a:off x="877668" y="5310992"/>
                <a:ext cx="1569660" cy="47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บัตรเครดิต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27" name="Rectangle 50">
              <a:extLst>
                <a:ext uri="{FF2B5EF4-FFF2-40B4-BE49-F238E27FC236}">
                  <a16:creationId xmlns:a16="http://schemas.microsoft.com/office/drawing/2014/main" id="{30D1D228-AA33-4A08-AB5D-D614C8BCF413}"/>
                </a:ext>
              </a:extLst>
            </p:cNvPr>
            <p:cNvSpPr/>
            <p:nvPr/>
          </p:nvSpPr>
          <p:spPr>
            <a:xfrm rot="21075641" flipH="1">
              <a:off x="3434399" y="4296432"/>
              <a:ext cx="1643020" cy="227466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  <a:gd name="connsiteX0" fmla="*/ 266475 w 12872554"/>
                <a:gd name="connsiteY0" fmla="*/ 648269 h 3073742"/>
                <a:gd name="connsiteX1" fmla="*/ 2826340 w 12872554"/>
                <a:gd name="connsiteY1" fmla="*/ 77258 h 3073742"/>
                <a:gd name="connsiteX2" fmla="*/ 8294957 w 12872554"/>
                <a:gd name="connsiteY2" fmla="*/ 12566 h 3073742"/>
                <a:gd name="connsiteX3" fmla="*/ 12258767 w 12872554"/>
                <a:gd name="connsiteY3" fmla="*/ 143714 h 3073742"/>
                <a:gd name="connsiteX4" fmla="*/ 12872554 w 12872554"/>
                <a:gd name="connsiteY4" fmla="*/ 1482198 h 3073742"/>
                <a:gd name="connsiteX5" fmla="*/ 12358605 w 12872554"/>
                <a:gd name="connsiteY5" fmla="*/ 2513071 h 3073742"/>
                <a:gd name="connsiteX6" fmla="*/ 8079128 w 12872554"/>
                <a:gd name="connsiteY6" fmla="*/ 3073742 h 3073742"/>
                <a:gd name="connsiteX7" fmla="*/ 1800054 w 12872554"/>
                <a:gd name="connsiteY7" fmla="*/ 2690915 h 3073742"/>
                <a:gd name="connsiteX8" fmla="*/ 180440 w 12872554"/>
                <a:gd name="connsiteY8" fmla="*/ 2418305 h 3073742"/>
                <a:gd name="connsiteX9" fmla="*/ 266475 w 12872554"/>
                <a:gd name="connsiteY9" fmla="*/ 648269 h 3073742"/>
                <a:gd name="connsiteX0" fmla="*/ 266475 w 12872554"/>
                <a:gd name="connsiteY0" fmla="*/ 648269 h 3076354"/>
                <a:gd name="connsiteX1" fmla="*/ 2826340 w 12872554"/>
                <a:gd name="connsiteY1" fmla="*/ 77258 h 3076354"/>
                <a:gd name="connsiteX2" fmla="*/ 8294957 w 12872554"/>
                <a:gd name="connsiteY2" fmla="*/ 12566 h 3076354"/>
                <a:gd name="connsiteX3" fmla="*/ 12258767 w 12872554"/>
                <a:gd name="connsiteY3" fmla="*/ 143714 h 3076354"/>
                <a:gd name="connsiteX4" fmla="*/ 12872554 w 12872554"/>
                <a:gd name="connsiteY4" fmla="*/ 1482198 h 3076354"/>
                <a:gd name="connsiteX5" fmla="*/ 12358605 w 12872554"/>
                <a:gd name="connsiteY5" fmla="*/ 2513071 h 3076354"/>
                <a:gd name="connsiteX6" fmla="*/ 8079128 w 12872554"/>
                <a:gd name="connsiteY6" fmla="*/ 3073742 h 3076354"/>
                <a:gd name="connsiteX7" fmla="*/ 1800054 w 12872554"/>
                <a:gd name="connsiteY7" fmla="*/ 2690915 h 3076354"/>
                <a:gd name="connsiteX8" fmla="*/ 180440 w 12872554"/>
                <a:gd name="connsiteY8" fmla="*/ 2418305 h 3076354"/>
                <a:gd name="connsiteX9" fmla="*/ 266475 w 12872554"/>
                <a:gd name="connsiteY9" fmla="*/ 648269 h 3076354"/>
                <a:gd name="connsiteX0" fmla="*/ 311636 w 12917715"/>
                <a:gd name="connsiteY0" fmla="*/ 648269 h 3079120"/>
                <a:gd name="connsiteX1" fmla="*/ 2871501 w 12917715"/>
                <a:gd name="connsiteY1" fmla="*/ 77258 h 3079120"/>
                <a:gd name="connsiteX2" fmla="*/ 8340118 w 12917715"/>
                <a:gd name="connsiteY2" fmla="*/ 12566 h 3079120"/>
                <a:gd name="connsiteX3" fmla="*/ 12303928 w 12917715"/>
                <a:gd name="connsiteY3" fmla="*/ 143714 h 3079120"/>
                <a:gd name="connsiteX4" fmla="*/ 12917715 w 12917715"/>
                <a:gd name="connsiteY4" fmla="*/ 1482198 h 3079120"/>
                <a:gd name="connsiteX5" fmla="*/ 12403766 w 12917715"/>
                <a:gd name="connsiteY5" fmla="*/ 2513071 h 3079120"/>
                <a:gd name="connsiteX6" fmla="*/ 8124289 w 12917715"/>
                <a:gd name="connsiteY6" fmla="*/ 3073742 h 3079120"/>
                <a:gd name="connsiteX7" fmla="*/ 1963583 w 12917715"/>
                <a:gd name="connsiteY7" fmla="*/ 2918453 h 3079120"/>
                <a:gd name="connsiteX8" fmla="*/ 225601 w 12917715"/>
                <a:gd name="connsiteY8" fmla="*/ 2418305 h 3079120"/>
                <a:gd name="connsiteX9" fmla="*/ 311636 w 12917715"/>
                <a:gd name="connsiteY9" fmla="*/ 648269 h 30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715" h="3079120">
                  <a:moveTo>
                    <a:pt x="311636" y="648269"/>
                  </a:moveTo>
                  <a:cubicBezTo>
                    <a:pt x="752619" y="258095"/>
                    <a:pt x="1533421" y="183209"/>
                    <a:pt x="2871501" y="77258"/>
                  </a:cubicBezTo>
                  <a:cubicBezTo>
                    <a:pt x="4209581" y="-28693"/>
                    <a:pt x="6768047" y="1490"/>
                    <a:pt x="8340118" y="12566"/>
                  </a:cubicBezTo>
                  <a:cubicBezTo>
                    <a:pt x="9912189" y="23642"/>
                    <a:pt x="11471233" y="1121"/>
                    <a:pt x="12303928" y="143714"/>
                  </a:cubicBezTo>
                  <a:cubicBezTo>
                    <a:pt x="12968385" y="391956"/>
                    <a:pt x="12645347" y="866426"/>
                    <a:pt x="12917715" y="1482198"/>
                  </a:cubicBezTo>
                  <a:cubicBezTo>
                    <a:pt x="12906957" y="2280330"/>
                    <a:pt x="12931204" y="2287792"/>
                    <a:pt x="12403766" y="2513071"/>
                  </a:cubicBezTo>
                  <a:cubicBezTo>
                    <a:pt x="11643664" y="2764534"/>
                    <a:pt x="9364655" y="3008126"/>
                    <a:pt x="8124289" y="3073742"/>
                  </a:cubicBezTo>
                  <a:cubicBezTo>
                    <a:pt x="5044880" y="3112993"/>
                    <a:pt x="4214429" y="2924708"/>
                    <a:pt x="1963583" y="2918453"/>
                  </a:cubicBezTo>
                  <a:cubicBezTo>
                    <a:pt x="568224" y="2869891"/>
                    <a:pt x="500925" y="2796669"/>
                    <a:pt x="225601" y="2418305"/>
                  </a:cubicBezTo>
                  <a:cubicBezTo>
                    <a:pt x="-49723" y="2039941"/>
                    <a:pt x="-129347" y="1038443"/>
                    <a:pt x="311636" y="648269"/>
                  </a:cubicBezTo>
                  <a:close/>
                </a:path>
              </a:pathLst>
            </a:custGeom>
            <a:solidFill>
              <a:srgbClr val="E8D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7126FE-7531-4BD8-B071-28CF98BF2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71" y="3423834"/>
              <a:ext cx="3550267" cy="2002563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5F651D0-9F24-4767-BBF0-F70CBC3FFD26}"/>
              </a:ext>
            </a:extLst>
          </p:cNvPr>
          <p:cNvSpPr/>
          <p:nvPr/>
        </p:nvSpPr>
        <p:spPr>
          <a:xfrm>
            <a:off x="1690583" y="1938539"/>
            <a:ext cx="78747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มีรายได้ไม่น้อยกว่า </a:t>
            </a:r>
            <a:r>
              <a:rPr lang="th-TH" sz="2500">
                <a:solidFill>
                  <a:srgbClr val="131642"/>
                </a:solidFill>
                <a:highlight>
                  <a:srgbClr val="FFFF00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15,000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บาทต่อเดือน หรือมีเงินฝากหรือสินทรัพย์ตามที่ ธปท. กำหนด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B2A3C6-C672-4721-BDDB-792ABF521848}"/>
              </a:ext>
            </a:extLst>
          </p:cNvPr>
          <p:cNvSpPr/>
          <p:nvPr/>
        </p:nvSpPr>
        <p:spPr>
          <a:xfrm>
            <a:off x="5623965" y="2740580"/>
            <a:ext cx="4480714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810260" algn="l"/>
                <a:tab pos="990600" algn="l"/>
              </a:tabLst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รวมกันแล้วไม่เกิน </a:t>
            </a:r>
            <a:r>
              <a:rPr lang="en-US" sz="2500" b="1">
                <a:solidFill>
                  <a:srgbClr val="131642"/>
                </a:solidFill>
                <a:highlight>
                  <a:srgbClr val="FFFF00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16</a:t>
            </a:r>
            <a:r>
              <a:rPr lang="th-TH" sz="2500" b="1">
                <a:solidFill>
                  <a:srgbClr val="131642"/>
                </a:solidFill>
                <a:highlight>
                  <a:srgbClr val="FFFF00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%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 ต่อปี (แบบลดต้นลดดอก)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F13ABB-9DBB-4D0F-A1AF-1A7D2AC0CB23}"/>
              </a:ext>
            </a:extLst>
          </p:cNvPr>
          <p:cNvSpPr/>
          <p:nvPr/>
        </p:nvSpPr>
        <p:spPr>
          <a:xfrm>
            <a:off x="314876" y="6452944"/>
            <a:ext cx="2581156" cy="2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00"/>
              </a:lnSpc>
              <a:spcBef>
                <a:spcPts val="600"/>
              </a:spcBef>
              <a:spcAft>
                <a:spcPts val="600"/>
              </a:spcAft>
              <a:tabLst>
                <a:tab pos="810260" algn="l"/>
                <a:tab pos="990600" algn="l"/>
              </a:tabLst>
            </a:pPr>
            <a:r>
              <a:rPr lang="th-TH" sz="2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 ข้อมูล ณ วันที่ 30 กันยายน 2564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0705FE-0D5E-4D61-BC6F-A0316F230183}"/>
              </a:ext>
            </a:extLst>
          </p:cNvPr>
          <p:cNvSpPr/>
          <p:nvPr/>
        </p:nvSpPr>
        <p:spPr>
          <a:xfrm>
            <a:off x="1793928" y="5671416"/>
            <a:ext cx="5791970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810260" algn="l"/>
                <a:tab pos="990600" algn="l"/>
              </a:tabLst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จ่ายเต็มจำนวน / ผ่อนชำระขั้นต่ำไม่น้อยกว่า </a:t>
            </a:r>
            <a:r>
              <a:rPr lang="en-US" sz="2500" b="1">
                <a:solidFill>
                  <a:srgbClr val="131642"/>
                </a:solidFill>
                <a:highlight>
                  <a:srgbClr val="FFFF00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5%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 ของยอดคงค้าง</a:t>
            </a:r>
            <a:endParaRPr lang="en-US" sz="2500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52574A-6EE9-45A3-BBF0-5B6DA83F032A}"/>
              </a:ext>
            </a:extLst>
          </p:cNvPr>
          <p:cNvSpPr txBox="1"/>
          <p:nvPr/>
        </p:nvSpPr>
        <p:spPr>
          <a:xfrm>
            <a:off x="283806" y="4322114"/>
            <a:ext cx="631904" cy="71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8800">
                <a:solidFill>
                  <a:srgbClr val="FDE7E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en-US" sz="8800">
              <a:solidFill>
                <a:srgbClr val="FDE7E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D5E3BB-DBD7-41B9-9903-73FC7DA7E461}"/>
              </a:ext>
            </a:extLst>
          </p:cNvPr>
          <p:cNvSpPr txBox="1"/>
          <p:nvPr/>
        </p:nvSpPr>
        <p:spPr>
          <a:xfrm>
            <a:off x="283806" y="5170227"/>
            <a:ext cx="631904" cy="719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8800">
                <a:solidFill>
                  <a:srgbClr val="FDE7E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en-US" sz="8800">
              <a:solidFill>
                <a:srgbClr val="FDE7E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C4D15B-1590-437F-94A7-86CB3211C71F}"/>
              </a:ext>
            </a:extLst>
          </p:cNvPr>
          <p:cNvSpPr txBox="1"/>
          <p:nvPr/>
        </p:nvSpPr>
        <p:spPr>
          <a:xfrm>
            <a:off x="340817" y="2377438"/>
            <a:ext cx="1422184" cy="488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หลักประกัน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118048-B7EB-4014-95C8-AE717EB841EE}"/>
              </a:ext>
            </a:extLst>
          </p:cNvPr>
          <p:cNvSpPr/>
          <p:nvPr/>
        </p:nvSpPr>
        <p:spPr>
          <a:xfrm>
            <a:off x="1807654" y="2369364"/>
            <a:ext cx="541218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ไม่มี </a:t>
            </a:r>
            <a:endParaRPr lang="th-TH" sz="2500">
              <a:solidFill>
                <a:srgbClr val="FF00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F97ED3C9-8341-40AF-8F69-5C1644A12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32588"/>
              </p:ext>
            </p:extLst>
          </p:nvPr>
        </p:nvGraphicFramePr>
        <p:xfrm>
          <a:off x="989550" y="3474677"/>
          <a:ext cx="9114361" cy="208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88">
                  <a:extLst>
                    <a:ext uri="{9D8B030D-6E8A-4147-A177-3AD203B41FA5}">
                      <a16:colId xmlns:a16="http://schemas.microsoft.com/office/drawing/2014/main" val="2173143839"/>
                    </a:ext>
                  </a:extLst>
                </a:gridCol>
                <a:gridCol w="6797073">
                  <a:extLst>
                    <a:ext uri="{9D8B030D-6E8A-4147-A177-3AD203B41FA5}">
                      <a16:colId xmlns:a16="http://schemas.microsoft.com/office/drawing/2014/main" val="949517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b="1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ลักษณะการใช้งาน</a:t>
                      </a:r>
                    </a:p>
                  </a:txBody>
                  <a:tcPr>
                    <a:lnL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อัตราดอกเบี้ย ค่าปรับ ค่าบริการ และค่าธรรมเนียม</a:t>
                      </a:r>
                    </a:p>
                  </a:txBody>
                  <a:tcPr>
                    <a:lnL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89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ใช้ชำระค่าสินค้า</a:t>
                      </a:r>
                      <a:br>
                        <a:rPr lang="th-TH" sz="25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</a:br>
                      <a:r>
                        <a:rPr lang="th-TH" sz="25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และบริการแทนเงินสด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2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จ่ายตรงเวลาและเต็มจำนวน (โดยไม่ได้เบิกถอนเงินสดเลย) </a:t>
                      </a:r>
                      <a:br>
                        <a:rPr lang="th-TH" sz="22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</a:br>
                      <a:r>
                        <a:rPr lang="th-TH" sz="22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มีช่วงเวลาปลอดดอกเบี้ยประมาณ 45 – 56 วัน </a:t>
                      </a:r>
                    </a:p>
                  </a:txBody>
                  <a:tcPr>
                    <a:lnL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46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เบิกถอนเงินสด</a:t>
                      </a:r>
                      <a:endParaRPr lang="en-US" sz="2500">
                        <a:solidFill>
                          <a:srgbClr val="22274F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2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ไม่มีช่วงเวลาปลอดดอกเบี้ยและถูกเรียกเก็บค่าธรรมเนียมการเบิกถอนได้อีกไม่เกิน </a:t>
                      </a:r>
                      <a:r>
                        <a:rPr lang="th-TH" sz="2200">
                          <a:solidFill>
                            <a:srgbClr val="22274F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3% </a:t>
                      </a:r>
                      <a:r>
                        <a:rPr lang="th-TH" sz="22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ของจำนวนเงินสดที่ถอน และภาษีมูลค่าเพิ่ม </a:t>
                      </a:r>
                      <a:r>
                        <a:rPr lang="th-TH" sz="2200">
                          <a:solidFill>
                            <a:srgbClr val="22274F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7% ของ</a:t>
                      </a:r>
                      <a:r>
                        <a:rPr lang="th-TH" sz="2200">
                          <a:solidFill>
                            <a:srgbClr val="22274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ค่าธรรมเนียมการเบิกถอน</a:t>
                      </a:r>
                    </a:p>
                  </a:txBody>
                  <a:tcPr>
                    <a:lnL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8AB9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36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44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B82E704B-A961-4FD4-BBA3-43A206B3CC91}"/>
              </a:ext>
            </a:extLst>
          </p:cNvPr>
          <p:cNvSpPr/>
          <p:nvPr/>
        </p:nvSpPr>
        <p:spPr>
          <a:xfrm flipH="1">
            <a:off x="3000237" y="4517327"/>
            <a:ext cx="1371981" cy="28216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BD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4332B6F9-DCB5-48E7-B398-F0F544F3F209}"/>
              </a:ext>
            </a:extLst>
          </p:cNvPr>
          <p:cNvSpPr/>
          <p:nvPr/>
        </p:nvSpPr>
        <p:spPr>
          <a:xfrm flipH="1">
            <a:off x="2246344" y="1996371"/>
            <a:ext cx="6516656" cy="42762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A5C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0EC6B-34E2-4E40-9E70-6F5D6C36E348}"/>
              </a:ext>
            </a:extLst>
          </p:cNvPr>
          <p:cNvSpPr/>
          <p:nvPr/>
        </p:nvSpPr>
        <p:spPr>
          <a:xfrm>
            <a:off x="2246346" y="2012053"/>
            <a:ext cx="699078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สินเชื่อส่วนบุคคลภายใต้การกำกับของธนาคารแห่งประเทศไทย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endParaRPr lang="th-TH" b="1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เพื่อการอุปโภคบริโภค </a:t>
            </a:r>
          </a:p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ใช้ในการประกอบอาชีพ</a:t>
            </a:r>
          </a:p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จำนำทะเบียนรถ</a:t>
            </a: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9C9F2258-C676-4C06-A020-B12F6639ABDE}"/>
              </a:ext>
            </a:extLst>
          </p:cNvPr>
          <p:cNvSpPr/>
          <p:nvPr/>
        </p:nvSpPr>
        <p:spPr>
          <a:xfrm flipH="1">
            <a:off x="981247" y="4834806"/>
            <a:ext cx="1846979" cy="491215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A5C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71228114-78AB-4B68-AA17-1B3EACD408C7}"/>
              </a:ext>
            </a:extLst>
          </p:cNvPr>
          <p:cNvSpPr/>
          <p:nvPr/>
        </p:nvSpPr>
        <p:spPr>
          <a:xfrm flipH="1">
            <a:off x="1050996" y="5414921"/>
            <a:ext cx="1846979" cy="74862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A5C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40F61E-8628-4B8A-B1F7-34410AAB2E9D}"/>
              </a:ext>
            </a:extLst>
          </p:cNvPr>
          <p:cNvGrpSpPr/>
          <p:nvPr/>
        </p:nvGrpSpPr>
        <p:grpSpPr>
          <a:xfrm rot="176635" flipH="1">
            <a:off x="9737766" y="407279"/>
            <a:ext cx="1985390" cy="3556218"/>
            <a:chOff x="5980958" y="2117790"/>
            <a:chExt cx="1985390" cy="355621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D6718D-41F9-46C3-B03D-639F6EC9C659}"/>
                </a:ext>
              </a:extLst>
            </p:cNvPr>
            <p:cNvGrpSpPr/>
            <p:nvPr/>
          </p:nvGrpSpPr>
          <p:grpSpPr>
            <a:xfrm rot="21331973">
              <a:off x="5980958" y="2117790"/>
              <a:ext cx="1985390" cy="3556218"/>
              <a:chOff x="669801" y="2394257"/>
              <a:chExt cx="1985390" cy="355621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515651A-9506-4CDB-8767-50E9AFD7F9A1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47BDA9-48C0-4B2F-9250-4EF0F0FC2636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F4A5C7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6D4D920-990F-4B68-AF95-2912A84FE5B7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2" name="Rectangle 50">
                  <a:extLst>
                    <a:ext uri="{FF2B5EF4-FFF2-40B4-BE49-F238E27FC236}">
                      <a16:creationId xmlns:a16="http://schemas.microsoft.com/office/drawing/2014/main" id="{76578508-25F4-4D94-AD8A-7336B75C30C0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BEDF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21844D8-CC7B-4417-BD45-15363BB3F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8A6A77-C971-4D7B-96C9-333F871565DF}"/>
                  </a:ext>
                </a:extLst>
              </p:cNvPr>
              <p:cNvSpPr txBox="1"/>
              <p:nvPr/>
            </p:nvSpPr>
            <p:spPr>
              <a:xfrm>
                <a:off x="810340" y="5158592"/>
                <a:ext cx="1704313" cy="79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สินเชื่อ</a:t>
                </a:r>
                <a:b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ส่วนบุคคลฯ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66F6E93-0E79-4142-B145-85106593FFEE}"/>
                </a:ext>
              </a:extLst>
            </p:cNvPr>
            <p:cNvGrpSpPr/>
            <p:nvPr/>
          </p:nvGrpSpPr>
          <p:grpSpPr>
            <a:xfrm>
              <a:off x="6452804" y="3294838"/>
              <a:ext cx="1171111" cy="1162759"/>
              <a:chOff x="9612837" y="3295471"/>
              <a:chExt cx="1371533" cy="136175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89F2F94-5344-49EA-90DD-AFF15F264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1831" y="3688641"/>
                <a:ext cx="1302539" cy="96858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B637575-CE66-4FA1-8122-E2FBCBF5F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9685" y="3295471"/>
                <a:ext cx="676310" cy="64773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225F389-8A84-4D74-BEF5-88B778143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2837" y="3978595"/>
                <a:ext cx="571529" cy="568354"/>
              </a:xfrm>
              <a:prstGeom prst="rect">
                <a:avLst/>
              </a:prstGeom>
            </p:spPr>
          </p:pic>
        </p:grp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1685C37-7F87-408F-BFB8-49BE8191A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295372"/>
              </p:ext>
            </p:extLst>
          </p:nvPr>
        </p:nvGraphicFramePr>
        <p:xfrm>
          <a:off x="1050998" y="4416905"/>
          <a:ext cx="8738751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416">
                  <a:extLst>
                    <a:ext uri="{9D8B030D-6E8A-4147-A177-3AD203B41FA5}">
                      <a16:colId xmlns:a16="http://schemas.microsoft.com/office/drawing/2014/main" val="2173143839"/>
                    </a:ext>
                  </a:extLst>
                </a:gridCol>
                <a:gridCol w="1771416">
                  <a:extLst>
                    <a:ext uri="{9D8B030D-6E8A-4147-A177-3AD203B41FA5}">
                      <a16:colId xmlns:a16="http://schemas.microsoft.com/office/drawing/2014/main" val="3980143403"/>
                    </a:ext>
                  </a:extLst>
                </a:gridCol>
                <a:gridCol w="5195919">
                  <a:extLst>
                    <a:ext uri="{9D8B030D-6E8A-4147-A177-3AD203B41FA5}">
                      <a16:colId xmlns:a16="http://schemas.microsoft.com/office/drawing/2014/main" val="949517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b="1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ลักษณะสินเชื่อ</a:t>
                      </a:r>
                    </a:p>
                  </a:txBody>
                  <a:tcPr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หลักประกัน</a:t>
                      </a:r>
                    </a:p>
                  </a:txBody>
                  <a:tcPr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อัตราดอกเบี้ย ค่าปรับ ค่าบริการ และค่าธรรมเนียม</a:t>
                      </a:r>
                    </a:p>
                  </a:txBody>
                  <a:tcPr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89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บัตรกดเงินสด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ไม่มี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รวมกันไม่เกิน </a:t>
                      </a:r>
                      <a:r>
                        <a:rPr lang="th-TH" sz="2200">
                          <a:solidFill>
                            <a:srgbClr val="131642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25</a:t>
                      </a:r>
                      <a:r>
                        <a:rPr lang="en-US" sz="2200">
                          <a:solidFill>
                            <a:srgbClr val="131642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%</a:t>
                      </a:r>
                      <a:r>
                        <a:rPr lang="th-TH" sz="2200">
                          <a:solidFill>
                            <a:srgbClr val="131642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ต่อ</a:t>
                      </a:r>
                      <a:r>
                        <a:rPr lang="th-TH" sz="2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ปี (แบบลดต้นลดดอก)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46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จำนำทะเบียนรถ</a:t>
                      </a:r>
                      <a:endParaRPr lang="en-US" sz="2500">
                        <a:solidFill>
                          <a:srgbClr val="131642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สมุดคู่มือ</a:t>
                      </a:r>
                      <a:br>
                        <a:rPr lang="th-TH" sz="25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</a:br>
                      <a:r>
                        <a:rPr lang="th-TH" sz="25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จดทะเบียนรถ</a:t>
                      </a:r>
                      <a:endParaRPr lang="en-US" sz="2500">
                        <a:solidFill>
                          <a:srgbClr val="131642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รวมกันไม่เกิน </a:t>
                      </a:r>
                      <a:r>
                        <a:rPr lang="th-TH" sz="2200">
                          <a:solidFill>
                            <a:srgbClr val="131642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24</a:t>
                      </a:r>
                      <a:r>
                        <a:rPr lang="en-US" sz="2200">
                          <a:solidFill>
                            <a:srgbClr val="131642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%</a:t>
                      </a:r>
                      <a:r>
                        <a:rPr lang="th-TH" sz="2200" baseline="0">
                          <a:solidFill>
                            <a:srgbClr val="131642"/>
                          </a:solidFill>
                          <a:highlight>
                            <a:srgbClr val="FFFF00"/>
                          </a:highlight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ต่อปี </a:t>
                      </a:r>
                      <a:r>
                        <a:rPr lang="th-TH" sz="2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(แบบลดต้นลดดอก)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A5C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36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78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C136EDB7-06AB-4B08-AAFF-37B3DAA07E5F}"/>
              </a:ext>
            </a:extLst>
          </p:cNvPr>
          <p:cNvSpPr/>
          <p:nvPr/>
        </p:nvSpPr>
        <p:spPr>
          <a:xfrm flipH="1">
            <a:off x="852856" y="5789309"/>
            <a:ext cx="1674443" cy="51986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BD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4CA81681-A6DD-453C-8DA8-598E90626B79}"/>
              </a:ext>
            </a:extLst>
          </p:cNvPr>
          <p:cNvSpPr/>
          <p:nvPr/>
        </p:nvSpPr>
        <p:spPr>
          <a:xfrm flipH="1">
            <a:off x="862012" y="5091084"/>
            <a:ext cx="2478087" cy="51986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BD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EF87F5F9-C516-4D64-8401-0E91EA8D6D0A}"/>
              </a:ext>
            </a:extLst>
          </p:cNvPr>
          <p:cNvSpPr/>
          <p:nvPr/>
        </p:nvSpPr>
        <p:spPr>
          <a:xfrm flipH="1">
            <a:off x="862013" y="4387802"/>
            <a:ext cx="857482" cy="51986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BD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10D59A08-96B7-4961-9E71-69F06D2512CC}"/>
              </a:ext>
            </a:extLst>
          </p:cNvPr>
          <p:cNvSpPr/>
          <p:nvPr/>
        </p:nvSpPr>
        <p:spPr>
          <a:xfrm flipH="1">
            <a:off x="908710" y="1763712"/>
            <a:ext cx="3166720" cy="51986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FBD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C0BF22-DC2C-49CC-AD9D-27F71A90A3BF}"/>
              </a:ext>
            </a:extLst>
          </p:cNvPr>
          <p:cNvGrpSpPr/>
          <p:nvPr/>
        </p:nvGrpSpPr>
        <p:grpSpPr>
          <a:xfrm rot="453840" flipH="1">
            <a:off x="9242191" y="-190499"/>
            <a:ext cx="3008673" cy="3506029"/>
            <a:chOff x="7964988" y="2438750"/>
            <a:chExt cx="3008673" cy="35060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4B49E1-CD54-4B38-8E73-6275E187FED7}"/>
                </a:ext>
              </a:extLst>
            </p:cNvPr>
            <p:cNvGrpSpPr/>
            <p:nvPr/>
          </p:nvGrpSpPr>
          <p:grpSpPr>
            <a:xfrm rot="21482560">
              <a:off x="8024605" y="2438750"/>
              <a:ext cx="1985390" cy="3506029"/>
              <a:chOff x="669801" y="2394257"/>
              <a:chExt cx="1985390" cy="350602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0518FF6-A8DF-4BE2-9324-C1F680B46470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6FA456-60C1-421F-8B8A-41198FD348E2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FFBD01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F9513B4-AC5A-4F09-80DA-C7F6A0654E77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8" name="Rectangle 50">
                  <a:extLst>
                    <a:ext uri="{FF2B5EF4-FFF2-40B4-BE49-F238E27FC236}">
                      <a16:creationId xmlns:a16="http://schemas.microsoft.com/office/drawing/2014/main" id="{433C8DD3-EEF6-4498-8AE3-248A8CD60704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C3A6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10840B4-0040-4C71-9994-1B1A99855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46FEE2-6B87-4326-AE7C-7FBD02B2617C}"/>
                  </a:ext>
                </a:extLst>
              </p:cNvPr>
              <p:cNvSpPr txBox="1"/>
              <p:nvPr/>
            </p:nvSpPr>
            <p:spPr>
              <a:xfrm>
                <a:off x="993885" y="5318892"/>
                <a:ext cx="1337226" cy="47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เชื่อซื้อรถ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6A775-2AB4-458C-B696-C5C3AC70E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64988" y="3540867"/>
              <a:ext cx="3008673" cy="1779368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95BB279-6EC9-4E50-BF76-4C986D19F08F}"/>
              </a:ext>
            </a:extLst>
          </p:cNvPr>
          <p:cNvSpPr/>
          <p:nvPr/>
        </p:nvSpPr>
        <p:spPr>
          <a:xfrm>
            <a:off x="1159185" y="2256551"/>
            <a:ext cx="879761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เป็นธุรกรรมที่มีลักษณะคล้ายสินเชื่อ</a:t>
            </a:r>
          </a:p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เป็นการสัญญาว่า จะจ่ายค่าสินค้าเป็นงวด ๆ ตามจำนวนเงินและระยะเวลาที่กำหนด </a:t>
            </a:r>
          </a:p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ระหว่างนั้นผู้เช่าซื้อสามารถนำทรัพย์สินที่เช่าซื้อมาใช้งานได้ก่อน </a:t>
            </a:r>
          </a:p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กรรมสิทธิ์ในทรัพย์สินยังเป็นของผู้ให้เช่าซื้อจนกว่าจะจ่ายเงินครบตามสัญญา (โอนกรรมสิทธิ์เมื่อชำระครบ)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D8476C-7BE5-4679-8AEC-F83977CB1965}"/>
              </a:ext>
            </a:extLst>
          </p:cNvPr>
          <p:cNvSpPr/>
          <p:nvPr/>
        </p:nvSpPr>
        <p:spPr>
          <a:xfrm>
            <a:off x="974302" y="17637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เช่าซื้อรถยนต์/จักรยานยนต์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5E64D3-F1CA-473D-8927-3AA568223688}"/>
              </a:ext>
            </a:extLst>
          </p:cNvPr>
          <p:cNvSpPr/>
          <p:nvPr/>
        </p:nvSpPr>
        <p:spPr>
          <a:xfrm>
            <a:off x="862013" y="4387828"/>
            <a:ext cx="925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วงเงิน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ประมาณ 75 - 80% หรือขึ้นอยู่กับสภาพรถและราคาประเมินรถ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5C91C9-B5C1-4878-9DB7-0C1B23A227AF}"/>
              </a:ext>
            </a:extLst>
          </p:cNvPr>
          <p:cNvSpPr/>
          <p:nvPr/>
        </p:nvSpPr>
        <p:spPr>
          <a:xfrm>
            <a:off x="862013" y="5087730"/>
            <a:ext cx="4758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ระยะเวลาการผ่อนชำระ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ประมาณ 12 - 72 เดือน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2DB489-2F69-467B-8CE9-76157933B38D}"/>
              </a:ext>
            </a:extLst>
          </p:cNvPr>
          <p:cNvSpPr/>
          <p:nvPr/>
        </p:nvSpPr>
        <p:spPr>
          <a:xfrm>
            <a:off x="862012" y="5787632"/>
            <a:ext cx="10937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อัตราดอกเบี้ย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ส่วนใหญ่จะกำหนดอัตราดอกเบี้ยคงที่ตลอดอายุสัญญา (คิดดอกเบี้ยแบบเงินต้นคงที่ -  </a:t>
            </a:r>
            <a:r>
              <a:rPr lang="en-US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flat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en-US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rate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09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3DF62-04D0-4371-84D3-963C459FCC0C}"/>
              </a:ext>
            </a:extLst>
          </p:cNvPr>
          <p:cNvGrpSpPr/>
          <p:nvPr/>
        </p:nvGrpSpPr>
        <p:grpSpPr>
          <a:xfrm rot="453840" flipH="1">
            <a:off x="9242191" y="-190499"/>
            <a:ext cx="3008673" cy="3506029"/>
            <a:chOff x="7964988" y="2438750"/>
            <a:chExt cx="3008673" cy="35060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B28E83-F510-4E7F-ABD9-E87E394F0694}"/>
                </a:ext>
              </a:extLst>
            </p:cNvPr>
            <p:cNvGrpSpPr/>
            <p:nvPr/>
          </p:nvGrpSpPr>
          <p:grpSpPr>
            <a:xfrm rot="21482560">
              <a:off x="8024605" y="2438750"/>
              <a:ext cx="1985390" cy="3506029"/>
              <a:chOff x="669801" y="2394257"/>
              <a:chExt cx="1985390" cy="35060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58A84A-7C48-40D2-9B23-02969C4DE1D2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7C1FEAE-EF61-4F6F-ADF1-01CF123D388D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FFBD01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92D386-5240-42CC-A33A-627DA5EA316C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4" name="Rectangle 50">
                  <a:extLst>
                    <a:ext uri="{FF2B5EF4-FFF2-40B4-BE49-F238E27FC236}">
                      <a16:creationId xmlns:a16="http://schemas.microsoft.com/office/drawing/2014/main" id="{15B366AA-0964-4D7C-B7A9-8B2B56EBB40B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C3A6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77B5DAA-2D82-40E9-9D8D-8A56824C9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B56640-067F-4374-A699-80FDA1456466}"/>
                  </a:ext>
                </a:extLst>
              </p:cNvPr>
              <p:cNvSpPr txBox="1"/>
              <p:nvPr/>
            </p:nvSpPr>
            <p:spPr>
              <a:xfrm>
                <a:off x="993885" y="5318892"/>
                <a:ext cx="1337226" cy="47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เชื่อซื้อรถ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8E733C-1003-4884-8F61-7F1F1233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64988" y="3540867"/>
              <a:ext cx="3008673" cy="1779368"/>
            </a:xfrm>
            <a:prstGeom prst="rect">
              <a:avLst/>
            </a:prstGeom>
          </p:spPr>
        </p:pic>
      </p:grpSp>
      <p:pic>
        <p:nvPicPr>
          <p:cNvPr id="25" name="Picture 2" descr="May be an image of text">
            <a:extLst>
              <a:ext uri="{FF2B5EF4-FFF2-40B4-BE49-F238E27FC236}">
                <a16:creationId xmlns:a16="http://schemas.microsoft.com/office/drawing/2014/main" id="{35C0B498-E2E5-4E45-9888-EF4F75E4C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31787" r="3076" b="29061"/>
          <a:stretch/>
        </p:blipFill>
        <p:spPr bwMode="auto">
          <a:xfrm>
            <a:off x="1579312" y="3272755"/>
            <a:ext cx="7594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0D5B851-E8EB-4BE0-83E3-2B77A45F35A6}"/>
              </a:ext>
            </a:extLst>
          </p:cNvPr>
          <p:cNvSpPr txBox="1">
            <a:spLocks/>
          </p:cNvSpPr>
          <p:nvPr/>
        </p:nvSpPr>
        <p:spPr>
          <a:xfrm>
            <a:off x="3908779" y="2168501"/>
            <a:ext cx="6438932" cy="83735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sz="3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 </a:t>
            </a:r>
            <a:r>
              <a:rPr lang="th-TH" sz="3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เงินดาวน์ </a:t>
            </a:r>
            <a:r>
              <a:rPr lang="en-US" sz="3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+</a:t>
            </a:r>
            <a:r>
              <a:rPr lang="th-TH" sz="3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(ค่าผ่อนต่อเดือน </a:t>
            </a:r>
            <a:r>
              <a:rPr lang="en-US" sz="3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x </a:t>
            </a:r>
            <a:r>
              <a:rPr lang="th-TH" sz="3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จำนวนเดือนที่ต้องผ่อน)</a:t>
            </a:r>
          </a:p>
          <a:p>
            <a:pPr algn="l">
              <a:lnSpc>
                <a:spcPts val="2500"/>
              </a:lnSpc>
            </a:pPr>
            <a:r>
              <a:rPr lang="en-US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 111,000 + </a:t>
            </a:r>
            <a:r>
              <a:rPr lang="th-TH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(8,191 </a:t>
            </a:r>
            <a:r>
              <a:rPr lang="en-US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x 60</a:t>
            </a:r>
            <a:r>
              <a:rPr lang="th-TH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  <a:p>
            <a:pPr algn="l">
              <a:lnSpc>
                <a:spcPts val="2500"/>
              </a:lnSpc>
            </a:pPr>
            <a:r>
              <a:rPr lang="en-US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602,460 บาท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014CAB-966E-46F8-9184-F36A7397D2CA}"/>
              </a:ext>
            </a:extLst>
          </p:cNvPr>
          <p:cNvCxnSpPr/>
          <p:nvPr/>
        </p:nvCxnSpPr>
        <p:spPr>
          <a:xfrm flipV="1">
            <a:off x="4777595" y="2498327"/>
            <a:ext cx="76211" cy="857857"/>
          </a:xfrm>
          <a:prstGeom prst="line">
            <a:avLst/>
          </a:prstGeom>
          <a:ln w="28575">
            <a:solidFill>
              <a:srgbClr val="C0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E8F8AB-E0C4-48C8-8A9C-205DBA642666}"/>
              </a:ext>
            </a:extLst>
          </p:cNvPr>
          <p:cNvCxnSpPr/>
          <p:nvPr/>
        </p:nvCxnSpPr>
        <p:spPr>
          <a:xfrm flipH="1" flipV="1">
            <a:off x="6252912" y="2541793"/>
            <a:ext cx="139700" cy="814390"/>
          </a:xfrm>
          <a:prstGeom prst="line">
            <a:avLst/>
          </a:prstGeom>
          <a:ln w="28575">
            <a:solidFill>
              <a:srgbClr val="C0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0793C9-0B13-438D-B8EF-45FE02C1DCC7}"/>
              </a:ext>
            </a:extLst>
          </p:cNvPr>
          <p:cNvCxnSpPr/>
          <p:nvPr/>
        </p:nvCxnSpPr>
        <p:spPr>
          <a:xfrm flipV="1">
            <a:off x="7502275" y="2541793"/>
            <a:ext cx="397404" cy="754596"/>
          </a:xfrm>
          <a:prstGeom prst="line">
            <a:avLst/>
          </a:prstGeom>
          <a:ln w="28575">
            <a:solidFill>
              <a:srgbClr val="C0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50">
            <a:extLst>
              <a:ext uri="{FF2B5EF4-FFF2-40B4-BE49-F238E27FC236}">
                <a16:creationId xmlns:a16="http://schemas.microsoft.com/office/drawing/2014/main" id="{69F08740-8571-48E0-B716-F4CB58EE5A74}"/>
              </a:ext>
            </a:extLst>
          </p:cNvPr>
          <p:cNvSpPr/>
          <p:nvPr/>
        </p:nvSpPr>
        <p:spPr>
          <a:xfrm flipH="1">
            <a:off x="3719452" y="1169599"/>
            <a:ext cx="3631995" cy="85525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A7AAF1-5FB0-4A6E-AFD3-14962C8B0079}"/>
              </a:ext>
            </a:extLst>
          </p:cNvPr>
          <p:cNvSpPr txBox="1"/>
          <p:nvPr/>
        </p:nvSpPr>
        <p:spPr>
          <a:xfrm>
            <a:off x="3896505" y="1306558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</a:t>
            </a:r>
            <a:r>
              <a:rPr lang="en-US" sz="36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36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ตารางผ่อนรถ</a:t>
            </a:r>
            <a:endParaRPr lang="en-US" sz="36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987B74A-C5F0-401E-AD0E-690A39C0B37A}"/>
              </a:ext>
            </a:extLst>
          </p:cNvPr>
          <p:cNvSpPr txBox="1">
            <a:spLocks/>
          </p:cNvSpPr>
          <p:nvPr/>
        </p:nvSpPr>
        <p:spPr>
          <a:xfrm>
            <a:off x="1224201" y="2151687"/>
            <a:ext cx="3043074" cy="51521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>
              <a:lnSpc>
                <a:spcPts val="2500"/>
              </a:lnSpc>
            </a:pPr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ค่ารถที่ต้องจ่ายทั้งหมด</a:t>
            </a:r>
            <a:endParaRPr lang="th-TH" sz="3000" b="1">
              <a:solidFill>
                <a:srgbClr val="6698F8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77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577B2C0F-9E80-4820-8D9E-19FECC8DDA42}"/>
              </a:ext>
            </a:extLst>
          </p:cNvPr>
          <p:cNvSpPr/>
          <p:nvPr/>
        </p:nvSpPr>
        <p:spPr>
          <a:xfrm flipH="1">
            <a:off x="1080280" y="5528438"/>
            <a:ext cx="1739119" cy="41845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2765BF70-014D-42C2-8D78-6B4AE740B4A6}"/>
              </a:ext>
            </a:extLst>
          </p:cNvPr>
          <p:cNvSpPr/>
          <p:nvPr/>
        </p:nvSpPr>
        <p:spPr>
          <a:xfrm flipH="1">
            <a:off x="1080281" y="4861114"/>
            <a:ext cx="2564618" cy="43007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81AA363E-48A7-4C87-A21B-B8C3B050CF7C}"/>
              </a:ext>
            </a:extLst>
          </p:cNvPr>
          <p:cNvSpPr/>
          <p:nvPr/>
        </p:nvSpPr>
        <p:spPr>
          <a:xfrm flipH="1">
            <a:off x="1032703" y="4235812"/>
            <a:ext cx="967721" cy="44224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F3E4E3A6-CAA0-485C-AFF5-A21BD3B1EC29}"/>
              </a:ext>
            </a:extLst>
          </p:cNvPr>
          <p:cNvSpPr/>
          <p:nvPr/>
        </p:nvSpPr>
        <p:spPr>
          <a:xfrm flipH="1">
            <a:off x="1072292" y="1828456"/>
            <a:ext cx="2418789" cy="42907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99AE34-0D4D-4AB0-A891-C5A392592FB8}"/>
              </a:ext>
            </a:extLst>
          </p:cNvPr>
          <p:cNvSpPr/>
          <p:nvPr/>
        </p:nvSpPr>
        <p:spPr>
          <a:xfrm>
            <a:off x="1072293" y="1844139"/>
            <a:ext cx="85551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สินเชื่อเพื่อที่อยู่อาศัย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endParaRPr lang="th-TH" b="1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811213" indent="-274638">
              <a:buFontTx/>
              <a:buChar char="-"/>
            </a:pP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เพื่อจัดหาที่อยู่อาศัย เช่น ซื้อที่ดินและสร้างที่อยู่อาศัย ซื้อที่ดินพร้อมสิ่งปลูกสร้าง </a:t>
            </a:r>
            <a:b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ซื้อห้องชุด หรือเพื่อปรับปรุง ต่อเติม ซ่อมแซมที่อยู่อาศัย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11908B-3734-43F8-8B41-AFF37C3F2C58}"/>
              </a:ext>
            </a:extLst>
          </p:cNvPr>
          <p:cNvGrpSpPr/>
          <p:nvPr/>
        </p:nvGrpSpPr>
        <p:grpSpPr>
          <a:xfrm rot="334020" flipH="1">
            <a:off x="10134476" y="-107934"/>
            <a:ext cx="1988045" cy="3556218"/>
            <a:chOff x="10419655" y="1689638"/>
            <a:chExt cx="1988045" cy="355621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8CA0D31-5A08-4620-9FE1-AE6216149D5E}"/>
                </a:ext>
              </a:extLst>
            </p:cNvPr>
            <p:cNvGrpSpPr/>
            <p:nvPr/>
          </p:nvGrpSpPr>
          <p:grpSpPr>
            <a:xfrm rot="21482560">
              <a:off x="10419655" y="1689638"/>
              <a:ext cx="1988045" cy="3556218"/>
              <a:chOff x="668474" y="2394257"/>
              <a:chExt cx="1988045" cy="355621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6DDA2A1-2EAF-4C48-BFB0-1E202E2161FC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E608415-E7F7-4C3E-81AC-A42871E64675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7BCBBF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2A7CC33-DA77-4BD0-A340-573905B5EF26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9" name="Rectangle 50">
                  <a:extLst>
                    <a:ext uri="{FF2B5EF4-FFF2-40B4-BE49-F238E27FC236}">
                      <a16:creationId xmlns:a16="http://schemas.microsoft.com/office/drawing/2014/main" id="{2F882F68-DE63-4786-AA2E-D22A44E58C77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F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10DCD58-9F75-45B5-8487-2370117AB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5EF9DF-E4BA-4A7D-B8FA-6F0F9B9FFFA6}"/>
                  </a:ext>
                </a:extLst>
              </p:cNvPr>
              <p:cNvSpPr txBox="1"/>
              <p:nvPr/>
            </p:nvSpPr>
            <p:spPr>
              <a:xfrm>
                <a:off x="668474" y="5158592"/>
                <a:ext cx="1988045" cy="79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สินเชื่อ</a:t>
                </a:r>
                <a:b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เพื่อที่อยู่อาศัย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A3C9C86-80D4-43A1-B9B4-B216EA25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972" y="2829569"/>
              <a:ext cx="1414739" cy="1201768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ABFA34D-BFDD-469E-A639-D98221D74391}"/>
              </a:ext>
            </a:extLst>
          </p:cNvPr>
          <p:cNvSpPr/>
          <p:nvPr/>
        </p:nvSpPr>
        <p:spPr>
          <a:xfrm>
            <a:off x="1130186" y="5528438"/>
            <a:ext cx="1025848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อัตราดอกเบี้ย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ส่วนใหญ่มักจะใช้อัตราดอกเบี้ยคงที่ในช่วงปีแรก ๆ แล้วต่อด้วยอัตราดอกเบี้ยแบบลอยตัว </a:t>
            </a:r>
            <a:b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หรือใช้อัตราดอกเบี้ยแบบลอยตัวตลอดอายุสัญญา (คิดดอกเบี้ยแบบลดต้นลดดอก)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A4065D-7BC1-4E12-96FD-E7B77778AB3B}"/>
              </a:ext>
            </a:extLst>
          </p:cNvPr>
          <p:cNvSpPr/>
          <p:nvPr/>
        </p:nvSpPr>
        <p:spPr>
          <a:xfrm>
            <a:off x="1130186" y="4196675"/>
            <a:ext cx="9664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วงเงิน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ประมาณร้อยละ 70-100 ของมูลค่าหลักประกัน ซึ่งขึ้นอยู่กับประเภทสินเชื่อที่อยู่อาศัยและลักษณะสัญญา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D19A19-5485-4AF1-95C5-BFA8DDD91DD2}"/>
              </a:ext>
            </a:extLst>
          </p:cNvPr>
          <p:cNvSpPr/>
          <p:nvPr/>
        </p:nvSpPr>
        <p:spPr>
          <a:xfrm>
            <a:off x="1130186" y="4827124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ระยะเวลาการผ่อนชำระ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ส่วนใหญ่มักไม่เกิน 30 ปี </a:t>
            </a:r>
          </a:p>
        </p:txBody>
      </p:sp>
      <p:sp>
        <p:nvSpPr>
          <p:cNvPr id="33" name="Rectangle 50">
            <a:extLst>
              <a:ext uri="{FF2B5EF4-FFF2-40B4-BE49-F238E27FC236}">
                <a16:creationId xmlns:a16="http://schemas.microsoft.com/office/drawing/2014/main" id="{C676232E-3E1D-4BB4-B9DB-13AB9838E690}"/>
              </a:ext>
            </a:extLst>
          </p:cNvPr>
          <p:cNvSpPr/>
          <p:nvPr/>
        </p:nvSpPr>
        <p:spPr>
          <a:xfrm flipH="1">
            <a:off x="1072292" y="3243068"/>
            <a:ext cx="1494597" cy="443939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C29ABE-4219-4DFB-8751-79068D92B167}"/>
              </a:ext>
            </a:extLst>
          </p:cNvPr>
          <p:cNvSpPr/>
          <p:nvPr/>
        </p:nvSpPr>
        <p:spPr>
          <a:xfrm>
            <a:off x="1169776" y="3203932"/>
            <a:ext cx="5181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หลักประกัน</a:t>
            </a:r>
            <a:r>
              <a:rPr lang="en-US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r>
              <a:rPr lang="th-TH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5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บ้านหรือที่ดินที่จำนองไว้กับสถาบันการเงิน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205584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สินเชื่ออะไร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BA65C-1FC3-4BE0-94A2-2D712A8098F1}"/>
              </a:ext>
            </a:extLst>
          </p:cNvPr>
          <p:cNvGrpSpPr/>
          <p:nvPr/>
        </p:nvGrpSpPr>
        <p:grpSpPr>
          <a:xfrm rot="334020" flipH="1">
            <a:off x="10134476" y="-107934"/>
            <a:ext cx="1988045" cy="3556218"/>
            <a:chOff x="10419655" y="1689638"/>
            <a:chExt cx="1988045" cy="35562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748070-8485-49BD-A9F9-5C9F1AED1AD7}"/>
                </a:ext>
              </a:extLst>
            </p:cNvPr>
            <p:cNvGrpSpPr/>
            <p:nvPr/>
          </p:nvGrpSpPr>
          <p:grpSpPr>
            <a:xfrm rot="21482560">
              <a:off x="10419655" y="1689638"/>
              <a:ext cx="1988045" cy="3556218"/>
              <a:chOff x="668474" y="2394257"/>
              <a:chExt cx="1988045" cy="355621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BFEE5B9-E829-4C76-B1D9-B457E9F8CE42}"/>
                  </a:ext>
                </a:extLst>
              </p:cNvPr>
              <p:cNvGrpSpPr/>
              <p:nvPr/>
            </p:nvGrpSpPr>
            <p:grpSpPr>
              <a:xfrm>
                <a:off x="669801" y="2584298"/>
                <a:ext cx="1985390" cy="3315988"/>
                <a:chOff x="-1112334" y="-3225318"/>
                <a:chExt cx="1985390" cy="3315988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EE6FDCE-391A-4A75-A762-EF37E0F9579D}"/>
                    </a:ext>
                  </a:extLst>
                </p:cNvPr>
                <p:cNvSpPr/>
                <p:nvPr/>
              </p:nvSpPr>
              <p:spPr>
                <a:xfrm>
                  <a:off x="-1112334" y="-3225318"/>
                  <a:ext cx="1985390" cy="3315988"/>
                </a:xfrm>
                <a:prstGeom prst="rect">
                  <a:avLst/>
                </a:prstGeom>
                <a:solidFill>
                  <a:srgbClr val="7BCBBF"/>
                </a:solidFill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5E1D537-7371-4528-B247-96FBE8ED011A}"/>
                    </a:ext>
                  </a:extLst>
                </p:cNvPr>
                <p:cNvSpPr/>
                <p:nvPr/>
              </p:nvSpPr>
              <p:spPr>
                <a:xfrm>
                  <a:off x="-994612" y="-2687748"/>
                  <a:ext cx="1749957" cy="188615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4" name="Rectangle 50">
                  <a:extLst>
                    <a:ext uri="{FF2B5EF4-FFF2-40B4-BE49-F238E27FC236}">
                      <a16:creationId xmlns:a16="http://schemas.microsoft.com/office/drawing/2014/main" id="{F568806A-F71F-4153-A091-A712909DD1B7}"/>
                    </a:ext>
                  </a:extLst>
                </p:cNvPr>
                <p:cNvSpPr/>
                <p:nvPr/>
              </p:nvSpPr>
              <p:spPr>
                <a:xfrm flipH="1">
                  <a:off x="-945743" y="-1441158"/>
                  <a:ext cx="1654548" cy="456625"/>
                </a:xfrm>
                <a:custGeom>
                  <a:avLst/>
                  <a:gdLst>
                    <a:gd name="connsiteX0" fmla="*/ 0 w 12192000"/>
                    <a:gd name="connsiteY0" fmla="*/ 0 h 2823892"/>
                    <a:gd name="connsiteX1" fmla="*/ 12192000 w 12192000"/>
                    <a:gd name="connsiteY1" fmla="*/ 0 h 2823892"/>
                    <a:gd name="connsiteX2" fmla="*/ 12192000 w 12192000"/>
                    <a:gd name="connsiteY2" fmla="*/ 2823892 h 2823892"/>
                    <a:gd name="connsiteX3" fmla="*/ 0 w 12192000"/>
                    <a:gd name="connsiteY3" fmla="*/ 2823892 h 2823892"/>
                    <a:gd name="connsiteX4" fmla="*/ 0 w 12192000"/>
                    <a:gd name="connsiteY4" fmla="*/ 0 h 2823892"/>
                    <a:gd name="connsiteX0" fmla="*/ 0 w 12192000"/>
                    <a:gd name="connsiteY0" fmla="*/ 0 h 2823892"/>
                    <a:gd name="connsiteX1" fmla="*/ 2311400 w 12192000"/>
                    <a:gd name="connsiteY1" fmla="*/ 44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0 h 2823892"/>
                    <a:gd name="connsiteX0" fmla="*/ 0 w 12192000"/>
                    <a:gd name="connsiteY0" fmla="*/ 120718 h 2944610"/>
                    <a:gd name="connsiteX1" fmla="*/ 2476500 w 12192000"/>
                    <a:gd name="connsiteY1" fmla="*/ 366510 h 2944610"/>
                    <a:gd name="connsiteX2" fmla="*/ 12192000 w 12192000"/>
                    <a:gd name="connsiteY2" fmla="*/ 120718 h 2944610"/>
                    <a:gd name="connsiteX3" fmla="*/ 12192000 w 12192000"/>
                    <a:gd name="connsiteY3" fmla="*/ 2944610 h 2944610"/>
                    <a:gd name="connsiteX4" fmla="*/ 0 w 12192000"/>
                    <a:gd name="connsiteY4" fmla="*/ 2944610 h 2944610"/>
                    <a:gd name="connsiteX5" fmla="*/ 0 w 12192000"/>
                    <a:gd name="connsiteY5" fmla="*/ 120718 h 2944610"/>
                    <a:gd name="connsiteX0" fmla="*/ 0 w 12192000"/>
                    <a:gd name="connsiteY0" fmla="*/ 368300 h 2823892"/>
                    <a:gd name="connsiteX1" fmla="*/ 2476500 w 12192000"/>
                    <a:gd name="connsiteY1" fmla="*/ 2457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12192000 w 12192000"/>
                    <a:gd name="connsiteY2" fmla="*/ 0 h 2823892"/>
                    <a:gd name="connsiteX3" fmla="*/ 12192000 w 12192000"/>
                    <a:gd name="connsiteY3" fmla="*/ 2823892 h 2823892"/>
                    <a:gd name="connsiteX4" fmla="*/ 0 w 12192000"/>
                    <a:gd name="connsiteY4" fmla="*/ 2823892 h 2823892"/>
                    <a:gd name="connsiteX5" fmla="*/ 0 w 12192000"/>
                    <a:gd name="connsiteY5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483100 w 12192000"/>
                    <a:gd name="connsiteY2" fmla="*/ 2457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368300 h 2823892"/>
                    <a:gd name="connsiteX1" fmla="*/ 2501900 w 12192000"/>
                    <a:gd name="connsiteY1" fmla="*/ 309292 h 2823892"/>
                    <a:gd name="connsiteX2" fmla="*/ 4648200 w 12192000"/>
                    <a:gd name="connsiteY2" fmla="*/ 42592 h 2823892"/>
                    <a:gd name="connsiteX3" fmla="*/ 12192000 w 12192000"/>
                    <a:gd name="connsiteY3" fmla="*/ 0 h 2823892"/>
                    <a:gd name="connsiteX4" fmla="*/ 12192000 w 12192000"/>
                    <a:gd name="connsiteY4" fmla="*/ 2823892 h 2823892"/>
                    <a:gd name="connsiteX5" fmla="*/ 0 w 12192000"/>
                    <a:gd name="connsiteY5" fmla="*/ 2823892 h 2823892"/>
                    <a:gd name="connsiteX6" fmla="*/ 0 w 12192000"/>
                    <a:gd name="connsiteY6" fmla="*/ 368300 h 2823892"/>
                    <a:gd name="connsiteX0" fmla="*/ 0 w 12192000"/>
                    <a:gd name="connsiteY0" fmla="*/ 583216 h 3038808"/>
                    <a:gd name="connsiteX1" fmla="*/ 2501900 w 12192000"/>
                    <a:gd name="connsiteY1" fmla="*/ 524208 h 3038808"/>
                    <a:gd name="connsiteX2" fmla="*/ 4648200 w 12192000"/>
                    <a:gd name="connsiteY2" fmla="*/ 257508 h 3038808"/>
                    <a:gd name="connsiteX3" fmla="*/ 12192000 w 12192000"/>
                    <a:gd name="connsiteY3" fmla="*/ 214916 h 3038808"/>
                    <a:gd name="connsiteX4" fmla="*/ 12192000 w 12192000"/>
                    <a:gd name="connsiteY4" fmla="*/ 3038808 h 3038808"/>
                    <a:gd name="connsiteX5" fmla="*/ 0 w 12192000"/>
                    <a:gd name="connsiteY5" fmla="*/ 3038808 h 3038808"/>
                    <a:gd name="connsiteX6" fmla="*/ 0 w 12192000"/>
                    <a:gd name="connsiteY6" fmla="*/ 583216 h 3038808"/>
                    <a:gd name="connsiteX0" fmla="*/ 0 w 12192000"/>
                    <a:gd name="connsiteY0" fmla="*/ 547025 h 3002617"/>
                    <a:gd name="connsiteX1" fmla="*/ 2501900 w 12192000"/>
                    <a:gd name="connsiteY1" fmla="*/ 488017 h 3002617"/>
                    <a:gd name="connsiteX2" fmla="*/ 4648200 w 12192000"/>
                    <a:gd name="connsiteY2" fmla="*/ 221317 h 3002617"/>
                    <a:gd name="connsiteX3" fmla="*/ 12192000 w 12192000"/>
                    <a:gd name="connsiteY3" fmla="*/ 178725 h 3002617"/>
                    <a:gd name="connsiteX4" fmla="*/ 12192000 w 12192000"/>
                    <a:gd name="connsiteY4" fmla="*/ 3002617 h 3002617"/>
                    <a:gd name="connsiteX5" fmla="*/ 0 w 12192000"/>
                    <a:gd name="connsiteY5" fmla="*/ 3002617 h 3002617"/>
                    <a:gd name="connsiteX6" fmla="*/ 0 w 12192000"/>
                    <a:gd name="connsiteY6" fmla="*/ 547025 h 3002617"/>
                    <a:gd name="connsiteX0" fmla="*/ 0 w 12192000"/>
                    <a:gd name="connsiteY0" fmla="*/ 577557 h 3033149"/>
                    <a:gd name="connsiteX1" fmla="*/ 2501900 w 12192000"/>
                    <a:gd name="connsiteY1" fmla="*/ 518549 h 3033149"/>
                    <a:gd name="connsiteX2" fmla="*/ 4648200 w 12192000"/>
                    <a:gd name="connsiteY2" fmla="*/ 251849 h 3033149"/>
                    <a:gd name="connsiteX3" fmla="*/ 6451600 w 12192000"/>
                    <a:gd name="connsiteY3" fmla="*/ 213749 h 3033149"/>
                    <a:gd name="connsiteX4" fmla="*/ 12192000 w 12192000"/>
                    <a:gd name="connsiteY4" fmla="*/ 209257 h 3033149"/>
                    <a:gd name="connsiteX5" fmla="*/ 12192000 w 12192000"/>
                    <a:gd name="connsiteY5" fmla="*/ 3033149 h 3033149"/>
                    <a:gd name="connsiteX6" fmla="*/ 0 w 12192000"/>
                    <a:gd name="connsiteY6" fmla="*/ 3033149 h 3033149"/>
                    <a:gd name="connsiteX7" fmla="*/ 0 w 12192000"/>
                    <a:gd name="connsiteY7" fmla="*/ 577557 h 3033149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1770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502790 h 2958382"/>
                    <a:gd name="connsiteX1" fmla="*/ 2501900 w 12192000"/>
                    <a:gd name="connsiteY1" fmla="*/ 443782 h 2958382"/>
                    <a:gd name="connsiteX2" fmla="*/ 4648200 w 12192000"/>
                    <a:gd name="connsiteY2" fmla="*/ 405682 h 2958382"/>
                    <a:gd name="connsiteX3" fmla="*/ 6464300 w 12192000"/>
                    <a:gd name="connsiteY3" fmla="*/ 583482 h 2958382"/>
                    <a:gd name="connsiteX4" fmla="*/ 12192000 w 12192000"/>
                    <a:gd name="connsiteY4" fmla="*/ 134490 h 2958382"/>
                    <a:gd name="connsiteX5" fmla="*/ 12192000 w 12192000"/>
                    <a:gd name="connsiteY5" fmla="*/ 2958382 h 2958382"/>
                    <a:gd name="connsiteX6" fmla="*/ 0 w 12192000"/>
                    <a:gd name="connsiteY6" fmla="*/ 2958382 h 2958382"/>
                    <a:gd name="connsiteX7" fmla="*/ 0 w 12192000"/>
                    <a:gd name="connsiteY7" fmla="*/ 502790 h 2958382"/>
                    <a:gd name="connsiteX0" fmla="*/ 0 w 12192000"/>
                    <a:gd name="connsiteY0" fmla="*/ 496230 h 2951822"/>
                    <a:gd name="connsiteX1" fmla="*/ 2501900 w 12192000"/>
                    <a:gd name="connsiteY1" fmla="*/ 437222 h 2951822"/>
                    <a:gd name="connsiteX2" fmla="*/ 4648200 w 12192000"/>
                    <a:gd name="connsiteY2" fmla="*/ 399122 h 2951822"/>
                    <a:gd name="connsiteX3" fmla="*/ 6438900 w 12192000"/>
                    <a:gd name="connsiteY3" fmla="*/ 640422 h 2951822"/>
                    <a:gd name="connsiteX4" fmla="*/ 12192000 w 12192000"/>
                    <a:gd name="connsiteY4" fmla="*/ 127930 h 2951822"/>
                    <a:gd name="connsiteX5" fmla="*/ 12192000 w 12192000"/>
                    <a:gd name="connsiteY5" fmla="*/ 2951822 h 2951822"/>
                    <a:gd name="connsiteX6" fmla="*/ 0 w 12192000"/>
                    <a:gd name="connsiteY6" fmla="*/ 2951822 h 2951822"/>
                    <a:gd name="connsiteX7" fmla="*/ 0 w 12192000"/>
                    <a:gd name="connsiteY7" fmla="*/ 496230 h 2951822"/>
                    <a:gd name="connsiteX0" fmla="*/ 0 w 12192000"/>
                    <a:gd name="connsiteY0" fmla="*/ 526547 h 2982139"/>
                    <a:gd name="connsiteX1" fmla="*/ 2501900 w 12192000"/>
                    <a:gd name="connsiteY1" fmla="*/ 467539 h 2982139"/>
                    <a:gd name="connsiteX2" fmla="*/ 4648200 w 12192000"/>
                    <a:gd name="connsiteY2" fmla="*/ 429439 h 2982139"/>
                    <a:gd name="connsiteX3" fmla="*/ 6438900 w 12192000"/>
                    <a:gd name="connsiteY3" fmla="*/ 670739 h 2982139"/>
                    <a:gd name="connsiteX4" fmla="*/ 8547100 w 12192000"/>
                    <a:gd name="connsiteY4" fmla="*/ 391338 h 2982139"/>
                    <a:gd name="connsiteX5" fmla="*/ 12192000 w 12192000"/>
                    <a:gd name="connsiteY5" fmla="*/ 158247 h 2982139"/>
                    <a:gd name="connsiteX6" fmla="*/ 12192000 w 12192000"/>
                    <a:gd name="connsiteY6" fmla="*/ 2982139 h 2982139"/>
                    <a:gd name="connsiteX7" fmla="*/ 0 w 12192000"/>
                    <a:gd name="connsiteY7" fmla="*/ 2982139 h 2982139"/>
                    <a:gd name="connsiteX8" fmla="*/ 0 w 12192000"/>
                    <a:gd name="connsiteY8" fmla="*/ 526547 h 2982139"/>
                    <a:gd name="connsiteX0" fmla="*/ 0 w 12192000"/>
                    <a:gd name="connsiteY0" fmla="*/ 516150 h 2971742"/>
                    <a:gd name="connsiteX1" fmla="*/ 2501900 w 12192000"/>
                    <a:gd name="connsiteY1" fmla="*/ 457142 h 2971742"/>
                    <a:gd name="connsiteX2" fmla="*/ 4648200 w 12192000"/>
                    <a:gd name="connsiteY2" fmla="*/ 419042 h 2971742"/>
                    <a:gd name="connsiteX3" fmla="*/ 6438900 w 12192000"/>
                    <a:gd name="connsiteY3" fmla="*/ 660342 h 2971742"/>
                    <a:gd name="connsiteX4" fmla="*/ 8686800 w 12192000"/>
                    <a:gd name="connsiteY4" fmla="*/ 444441 h 2971742"/>
                    <a:gd name="connsiteX5" fmla="*/ 12192000 w 12192000"/>
                    <a:gd name="connsiteY5" fmla="*/ 147850 h 2971742"/>
                    <a:gd name="connsiteX6" fmla="*/ 12192000 w 12192000"/>
                    <a:gd name="connsiteY6" fmla="*/ 2971742 h 2971742"/>
                    <a:gd name="connsiteX7" fmla="*/ 0 w 12192000"/>
                    <a:gd name="connsiteY7" fmla="*/ 2971742 h 2971742"/>
                    <a:gd name="connsiteX8" fmla="*/ 0 w 12192000"/>
                    <a:gd name="connsiteY8" fmla="*/ 516150 h 2971742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487096 h 2942688"/>
                    <a:gd name="connsiteX1" fmla="*/ 2501900 w 12192000"/>
                    <a:gd name="connsiteY1" fmla="*/ 428088 h 2942688"/>
                    <a:gd name="connsiteX2" fmla="*/ 4648200 w 12192000"/>
                    <a:gd name="connsiteY2" fmla="*/ 389988 h 2942688"/>
                    <a:gd name="connsiteX3" fmla="*/ 6438900 w 12192000"/>
                    <a:gd name="connsiteY3" fmla="*/ 631288 h 2942688"/>
                    <a:gd name="connsiteX4" fmla="*/ 8686800 w 12192000"/>
                    <a:gd name="connsiteY4" fmla="*/ 415387 h 2942688"/>
                    <a:gd name="connsiteX5" fmla="*/ 12192000 w 12192000"/>
                    <a:gd name="connsiteY5" fmla="*/ 118796 h 2942688"/>
                    <a:gd name="connsiteX6" fmla="*/ 12192000 w 12192000"/>
                    <a:gd name="connsiteY6" fmla="*/ 2942688 h 2942688"/>
                    <a:gd name="connsiteX7" fmla="*/ 0 w 12192000"/>
                    <a:gd name="connsiteY7" fmla="*/ 2942688 h 2942688"/>
                    <a:gd name="connsiteX8" fmla="*/ 0 w 12192000"/>
                    <a:gd name="connsiteY8" fmla="*/ 487096 h 2942688"/>
                    <a:gd name="connsiteX0" fmla="*/ 0 w 12192000"/>
                    <a:gd name="connsiteY0" fmla="*/ 195934 h 2651526"/>
                    <a:gd name="connsiteX1" fmla="*/ 2501900 w 12192000"/>
                    <a:gd name="connsiteY1" fmla="*/ 136926 h 2651526"/>
                    <a:gd name="connsiteX2" fmla="*/ 4648200 w 12192000"/>
                    <a:gd name="connsiteY2" fmla="*/ 98826 h 2651526"/>
                    <a:gd name="connsiteX3" fmla="*/ 6438900 w 12192000"/>
                    <a:gd name="connsiteY3" fmla="*/ 340126 h 2651526"/>
                    <a:gd name="connsiteX4" fmla="*/ 8686800 w 12192000"/>
                    <a:gd name="connsiteY4" fmla="*/ 124225 h 2651526"/>
                    <a:gd name="connsiteX5" fmla="*/ 12192000 w 12192000"/>
                    <a:gd name="connsiteY5" fmla="*/ 373734 h 2651526"/>
                    <a:gd name="connsiteX6" fmla="*/ 12192000 w 12192000"/>
                    <a:gd name="connsiteY6" fmla="*/ 2651526 h 2651526"/>
                    <a:gd name="connsiteX7" fmla="*/ 0 w 12192000"/>
                    <a:gd name="connsiteY7" fmla="*/ 2651526 h 2651526"/>
                    <a:gd name="connsiteX8" fmla="*/ 0 w 12192000"/>
                    <a:gd name="connsiteY8" fmla="*/ 195934 h 2651526"/>
                    <a:gd name="connsiteX0" fmla="*/ 0 w 12204700"/>
                    <a:gd name="connsiteY0" fmla="*/ 275293 h 2730885"/>
                    <a:gd name="connsiteX1" fmla="*/ 2501900 w 12204700"/>
                    <a:gd name="connsiteY1" fmla="*/ 216285 h 2730885"/>
                    <a:gd name="connsiteX2" fmla="*/ 4648200 w 12204700"/>
                    <a:gd name="connsiteY2" fmla="*/ 178185 h 2730885"/>
                    <a:gd name="connsiteX3" fmla="*/ 6438900 w 12204700"/>
                    <a:gd name="connsiteY3" fmla="*/ 419485 h 2730885"/>
                    <a:gd name="connsiteX4" fmla="*/ 8686800 w 12204700"/>
                    <a:gd name="connsiteY4" fmla="*/ 203584 h 2730885"/>
                    <a:gd name="connsiteX5" fmla="*/ 12204700 w 12204700"/>
                    <a:gd name="connsiteY5" fmla="*/ 199093 h 2730885"/>
                    <a:gd name="connsiteX6" fmla="*/ 12192000 w 12204700"/>
                    <a:gd name="connsiteY6" fmla="*/ 2730885 h 2730885"/>
                    <a:gd name="connsiteX7" fmla="*/ 0 w 12204700"/>
                    <a:gd name="connsiteY7" fmla="*/ 2730885 h 2730885"/>
                    <a:gd name="connsiteX8" fmla="*/ 0 w 12204700"/>
                    <a:gd name="connsiteY8" fmla="*/ 275293 h 2730885"/>
                    <a:gd name="connsiteX0" fmla="*/ 0 w 12204700"/>
                    <a:gd name="connsiteY0" fmla="*/ 195934 h 2651526"/>
                    <a:gd name="connsiteX1" fmla="*/ 2501900 w 12204700"/>
                    <a:gd name="connsiteY1" fmla="*/ 136926 h 2651526"/>
                    <a:gd name="connsiteX2" fmla="*/ 4648200 w 12204700"/>
                    <a:gd name="connsiteY2" fmla="*/ 98826 h 2651526"/>
                    <a:gd name="connsiteX3" fmla="*/ 6438900 w 12204700"/>
                    <a:gd name="connsiteY3" fmla="*/ 340126 h 2651526"/>
                    <a:gd name="connsiteX4" fmla="*/ 8686800 w 12204700"/>
                    <a:gd name="connsiteY4" fmla="*/ 124225 h 2651526"/>
                    <a:gd name="connsiteX5" fmla="*/ 12204700 w 12204700"/>
                    <a:gd name="connsiteY5" fmla="*/ 119734 h 2651526"/>
                    <a:gd name="connsiteX6" fmla="*/ 12192000 w 12204700"/>
                    <a:gd name="connsiteY6" fmla="*/ 2651526 h 2651526"/>
                    <a:gd name="connsiteX7" fmla="*/ 0 w 12204700"/>
                    <a:gd name="connsiteY7" fmla="*/ 2651526 h 2651526"/>
                    <a:gd name="connsiteX8" fmla="*/ 0 w 12204700"/>
                    <a:gd name="connsiteY8" fmla="*/ 195934 h 2651526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0 w 12204700"/>
                    <a:gd name="connsiteY7" fmla="*/ 2671492 h 2671492"/>
                    <a:gd name="connsiteX8" fmla="*/ 0 w 12204700"/>
                    <a:gd name="connsiteY8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117600 w 12204700"/>
                    <a:gd name="connsiteY7" fmla="*/ 26714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386006 w 12590706"/>
                    <a:gd name="connsiteY0" fmla="*/ 215900 h 2783583"/>
                    <a:gd name="connsiteX1" fmla="*/ 2887906 w 12590706"/>
                    <a:gd name="connsiteY1" fmla="*/ 156892 h 2783583"/>
                    <a:gd name="connsiteX2" fmla="*/ 5034206 w 12590706"/>
                    <a:gd name="connsiteY2" fmla="*/ 118792 h 2783583"/>
                    <a:gd name="connsiteX3" fmla="*/ 6824906 w 12590706"/>
                    <a:gd name="connsiteY3" fmla="*/ 360092 h 2783583"/>
                    <a:gd name="connsiteX4" fmla="*/ 9072806 w 12590706"/>
                    <a:gd name="connsiteY4" fmla="*/ 144191 h 2783583"/>
                    <a:gd name="connsiteX5" fmla="*/ 12590706 w 12590706"/>
                    <a:gd name="connsiteY5" fmla="*/ 0 h 2783583"/>
                    <a:gd name="connsiteX6" fmla="*/ 12578006 w 12590706"/>
                    <a:gd name="connsiteY6" fmla="*/ 2671492 h 2783583"/>
                    <a:gd name="connsiteX7" fmla="*/ 2049706 w 12590706"/>
                    <a:gd name="connsiteY7" fmla="*/ 2442891 h 2783583"/>
                    <a:gd name="connsiteX8" fmla="*/ 386006 w 12590706"/>
                    <a:gd name="connsiteY8" fmla="*/ 2671492 h 2783583"/>
                    <a:gd name="connsiteX9" fmla="*/ 386006 w 12590706"/>
                    <a:gd name="connsiteY9" fmla="*/ 215900 h 2783583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849930 w 13054630"/>
                    <a:gd name="connsiteY0" fmla="*/ 215900 h 2734549"/>
                    <a:gd name="connsiteX1" fmla="*/ 3351830 w 13054630"/>
                    <a:gd name="connsiteY1" fmla="*/ 156892 h 2734549"/>
                    <a:gd name="connsiteX2" fmla="*/ 5498130 w 13054630"/>
                    <a:gd name="connsiteY2" fmla="*/ 118792 h 2734549"/>
                    <a:gd name="connsiteX3" fmla="*/ 7288830 w 13054630"/>
                    <a:gd name="connsiteY3" fmla="*/ 360092 h 2734549"/>
                    <a:gd name="connsiteX4" fmla="*/ 9536730 w 13054630"/>
                    <a:gd name="connsiteY4" fmla="*/ 144191 h 2734549"/>
                    <a:gd name="connsiteX5" fmla="*/ 13054630 w 13054630"/>
                    <a:gd name="connsiteY5" fmla="*/ 0 h 2734549"/>
                    <a:gd name="connsiteX6" fmla="*/ 13041930 w 13054630"/>
                    <a:gd name="connsiteY6" fmla="*/ 2671492 h 2734549"/>
                    <a:gd name="connsiteX7" fmla="*/ 2513630 w 13054630"/>
                    <a:gd name="connsiteY7" fmla="*/ 2442891 h 2734549"/>
                    <a:gd name="connsiteX8" fmla="*/ 849930 w 13054630"/>
                    <a:gd name="connsiteY8" fmla="*/ 2671492 h 2734549"/>
                    <a:gd name="connsiteX9" fmla="*/ 849930 w 13054630"/>
                    <a:gd name="connsiteY9" fmla="*/ 215900 h 2734549"/>
                    <a:gd name="connsiteX0" fmla="*/ 220721 w 12425421"/>
                    <a:gd name="connsiteY0" fmla="*/ 215900 h 2783407"/>
                    <a:gd name="connsiteX1" fmla="*/ 2722621 w 12425421"/>
                    <a:gd name="connsiteY1" fmla="*/ 156892 h 2783407"/>
                    <a:gd name="connsiteX2" fmla="*/ 4868921 w 12425421"/>
                    <a:gd name="connsiteY2" fmla="*/ 118792 h 2783407"/>
                    <a:gd name="connsiteX3" fmla="*/ 6659621 w 12425421"/>
                    <a:gd name="connsiteY3" fmla="*/ 360092 h 2783407"/>
                    <a:gd name="connsiteX4" fmla="*/ 8907521 w 12425421"/>
                    <a:gd name="connsiteY4" fmla="*/ 144191 h 2783407"/>
                    <a:gd name="connsiteX5" fmla="*/ 12425421 w 12425421"/>
                    <a:gd name="connsiteY5" fmla="*/ 0 h 2783407"/>
                    <a:gd name="connsiteX6" fmla="*/ 12412721 w 12425421"/>
                    <a:gd name="connsiteY6" fmla="*/ 2671492 h 2783407"/>
                    <a:gd name="connsiteX7" fmla="*/ 1884421 w 12425421"/>
                    <a:gd name="connsiteY7" fmla="*/ 2442891 h 2783407"/>
                    <a:gd name="connsiteX8" fmla="*/ 220721 w 12425421"/>
                    <a:gd name="connsiteY8" fmla="*/ 2671492 h 2783407"/>
                    <a:gd name="connsiteX9" fmla="*/ 220721 w 12425421"/>
                    <a:gd name="connsiteY9" fmla="*/ 215900 h 2783407"/>
                    <a:gd name="connsiteX0" fmla="*/ 31538 w 12236238"/>
                    <a:gd name="connsiteY0" fmla="*/ 215900 h 2852615"/>
                    <a:gd name="connsiteX1" fmla="*/ 2533438 w 12236238"/>
                    <a:gd name="connsiteY1" fmla="*/ 156892 h 2852615"/>
                    <a:gd name="connsiteX2" fmla="*/ 4679738 w 12236238"/>
                    <a:gd name="connsiteY2" fmla="*/ 118792 h 2852615"/>
                    <a:gd name="connsiteX3" fmla="*/ 6470438 w 12236238"/>
                    <a:gd name="connsiteY3" fmla="*/ 360092 h 2852615"/>
                    <a:gd name="connsiteX4" fmla="*/ 8718338 w 12236238"/>
                    <a:gd name="connsiteY4" fmla="*/ 144191 h 2852615"/>
                    <a:gd name="connsiteX5" fmla="*/ 12236238 w 12236238"/>
                    <a:gd name="connsiteY5" fmla="*/ 0 h 2852615"/>
                    <a:gd name="connsiteX6" fmla="*/ 12223538 w 12236238"/>
                    <a:gd name="connsiteY6" fmla="*/ 2671492 h 2852615"/>
                    <a:gd name="connsiteX7" fmla="*/ 1695238 w 12236238"/>
                    <a:gd name="connsiteY7" fmla="*/ 2442891 h 2852615"/>
                    <a:gd name="connsiteX8" fmla="*/ 31538 w 12236238"/>
                    <a:gd name="connsiteY8" fmla="*/ 2671492 h 2852615"/>
                    <a:gd name="connsiteX9" fmla="*/ 31538 w 12236238"/>
                    <a:gd name="connsiteY9" fmla="*/ 215900 h 2852615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1663700 w 12204700"/>
                    <a:gd name="connsiteY7" fmla="*/ 24428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50350"/>
                    <a:gd name="connsiteX1" fmla="*/ 2501900 w 12204700"/>
                    <a:gd name="connsiteY1" fmla="*/ 156892 h 2750350"/>
                    <a:gd name="connsiteX2" fmla="*/ 4648200 w 12204700"/>
                    <a:gd name="connsiteY2" fmla="*/ 118792 h 2750350"/>
                    <a:gd name="connsiteX3" fmla="*/ 6438900 w 12204700"/>
                    <a:gd name="connsiteY3" fmla="*/ 360092 h 2750350"/>
                    <a:gd name="connsiteX4" fmla="*/ 8686800 w 12204700"/>
                    <a:gd name="connsiteY4" fmla="*/ 144191 h 2750350"/>
                    <a:gd name="connsiteX5" fmla="*/ 12204700 w 12204700"/>
                    <a:gd name="connsiteY5" fmla="*/ 0 h 2750350"/>
                    <a:gd name="connsiteX6" fmla="*/ 12192000 w 12204700"/>
                    <a:gd name="connsiteY6" fmla="*/ 2671492 h 2750350"/>
                    <a:gd name="connsiteX7" fmla="*/ 1663700 w 12204700"/>
                    <a:gd name="connsiteY7" fmla="*/ 2442891 h 2750350"/>
                    <a:gd name="connsiteX8" fmla="*/ 0 w 12204700"/>
                    <a:gd name="connsiteY8" fmla="*/ 2671492 h 2750350"/>
                    <a:gd name="connsiteX9" fmla="*/ 0 w 12204700"/>
                    <a:gd name="connsiteY9" fmla="*/ 215900 h 2750350"/>
                    <a:gd name="connsiteX0" fmla="*/ 0 w 12204700"/>
                    <a:gd name="connsiteY0" fmla="*/ 215900 h 2818448"/>
                    <a:gd name="connsiteX1" fmla="*/ 2501900 w 12204700"/>
                    <a:gd name="connsiteY1" fmla="*/ 156892 h 2818448"/>
                    <a:gd name="connsiteX2" fmla="*/ 4648200 w 12204700"/>
                    <a:gd name="connsiteY2" fmla="*/ 118792 h 2818448"/>
                    <a:gd name="connsiteX3" fmla="*/ 6438900 w 12204700"/>
                    <a:gd name="connsiteY3" fmla="*/ 360092 h 2818448"/>
                    <a:gd name="connsiteX4" fmla="*/ 8686800 w 12204700"/>
                    <a:gd name="connsiteY4" fmla="*/ 144191 h 2818448"/>
                    <a:gd name="connsiteX5" fmla="*/ 12204700 w 12204700"/>
                    <a:gd name="connsiteY5" fmla="*/ 0 h 2818448"/>
                    <a:gd name="connsiteX6" fmla="*/ 12192000 w 12204700"/>
                    <a:gd name="connsiteY6" fmla="*/ 2671492 h 2818448"/>
                    <a:gd name="connsiteX7" fmla="*/ 2463800 w 12204700"/>
                    <a:gd name="connsiteY7" fmla="*/ 2760391 h 2818448"/>
                    <a:gd name="connsiteX8" fmla="*/ 0 w 12204700"/>
                    <a:gd name="connsiteY8" fmla="*/ 2671492 h 2818448"/>
                    <a:gd name="connsiteX9" fmla="*/ 0 w 12204700"/>
                    <a:gd name="connsiteY9" fmla="*/ 215900 h 2818448"/>
                    <a:gd name="connsiteX0" fmla="*/ 0 w 12204700"/>
                    <a:gd name="connsiteY0" fmla="*/ 215900 h 2822510"/>
                    <a:gd name="connsiteX1" fmla="*/ 2501900 w 12204700"/>
                    <a:gd name="connsiteY1" fmla="*/ 156892 h 2822510"/>
                    <a:gd name="connsiteX2" fmla="*/ 4648200 w 12204700"/>
                    <a:gd name="connsiteY2" fmla="*/ 118792 h 2822510"/>
                    <a:gd name="connsiteX3" fmla="*/ 6438900 w 12204700"/>
                    <a:gd name="connsiteY3" fmla="*/ 360092 h 2822510"/>
                    <a:gd name="connsiteX4" fmla="*/ 8686800 w 12204700"/>
                    <a:gd name="connsiteY4" fmla="*/ 144191 h 2822510"/>
                    <a:gd name="connsiteX5" fmla="*/ 12204700 w 12204700"/>
                    <a:gd name="connsiteY5" fmla="*/ 0 h 2822510"/>
                    <a:gd name="connsiteX6" fmla="*/ 12192000 w 12204700"/>
                    <a:gd name="connsiteY6" fmla="*/ 2671492 h 2822510"/>
                    <a:gd name="connsiteX7" fmla="*/ 2463800 w 12204700"/>
                    <a:gd name="connsiteY7" fmla="*/ 2760391 h 2822510"/>
                    <a:gd name="connsiteX8" fmla="*/ 0 w 12204700"/>
                    <a:gd name="connsiteY8" fmla="*/ 2671492 h 2822510"/>
                    <a:gd name="connsiteX9" fmla="*/ 0 w 12204700"/>
                    <a:gd name="connsiteY9" fmla="*/ 215900 h 2822510"/>
                    <a:gd name="connsiteX0" fmla="*/ 0 w 12204700"/>
                    <a:gd name="connsiteY0" fmla="*/ 215900 h 2763968"/>
                    <a:gd name="connsiteX1" fmla="*/ 2501900 w 12204700"/>
                    <a:gd name="connsiteY1" fmla="*/ 156892 h 2763968"/>
                    <a:gd name="connsiteX2" fmla="*/ 4648200 w 12204700"/>
                    <a:gd name="connsiteY2" fmla="*/ 118792 h 2763968"/>
                    <a:gd name="connsiteX3" fmla="*/ 6438900 w 12204700"/>
                    <a:gd name="connsiteY3" fmla="*/ 360092 h 2763968"/>
                    <a:gd name="connsiteX4" fmla="*/ 8686800 w 12204700"/>
                    <a:gd name="connsiteY4" fmla="*/ 144191 h 2763968"/>
                    <a:gd name="connsiteX5" fmla="*/ 12204700 w 12204700"/>
                    <a:gd name="connsiteY5" fmla="*/ 0 h 2763968"/>
                    <a:gd name="connsiteX6" fmla="*/ 12192000 w 12204700"/>
                    <a:gd name="connsiteY6" fmla="*/ 2671492 h 2763968"/>
                    <a:gd name="connsiteX7" fmla="*/ 2578100 w 12204700"/>
                    <a:gd name="connsiteY7" fmla="*/ 2531791 h 2763968"/>
                    <a:gd name="connsiteX8" fmla="*/ 0 w 12204700"/>
                    <a:gd name="connsiteY8" fmla="*/ 2671492 h 2763968"/>
                    <a:gd name="connsiteX9" fmla="*/ 0 w 12204700"/>
                    <a:gd name="connsiteY9" fmla="*/ 215900 h 2763968"/>
                    <a:gd name="connsiteX0" fmla="*/ 0 w 12204700"/>
                    <a:gd name="connsiteY0" fmla="*/ 215900 h 2671492"/>
                    <a:gd name="connsiteX1" fmla="*/ 2501900 w 12204700"/>
                    <a:gd name="connsiteY1" fmla="*/ 156892 h 2671492"/>
                    <a:gd name="connsiteX2" fmla="*/ 4648200 w 12204700"/>
                    <a:gd name="connsiteY2" fmla="*/ 118792 h 2671492"/>
                    <a:gd name="connsiteX3" fmla="*/ 6438900 w 12204700"/>
                    <a:gd name="connsiteY3" fmla="*/ 360092 h 2671492"/>
                    <a:gd name="connsiteX4" fmla="*/ 8686800 w 12204700"/>
                    <a:gd name="connsiteY4" fmla="*/ 144191 h 2671492"/>
                    <a:gd name="connsiteX5" fmla="*/ 12204700 w 12204700"/>
                    <a:gd name="connsiteY5" fmla="*/ 0 h 2671492"/>
                    <a:gd name="connsiteX6" fmla="*/ 12192000 w 12204700"/>
                    <a:gd name="connsiteY6" fmla="*/ 2671492 h 2671492"/>
                    <a:gd name="connsiteX7" fmla="*/ 2578100 w 12204700"/>
                    <a:gd name="connsiteY7" fmla="*/ 2531791 h 2671492"/>
                    <a:gd name="connsiteX8" fmla="*/ 0 w 12204700"/>
                    <a:gd name="connsiteY8" fmla="*/ 2671492 h 2671492"/>
                    <a:gd name="connsiteX9" fmla="*/ 0 w 12204700"/>
                    <a:gd name="connsiteY9" fmla="*/ 215900 h 2671492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2578100 w 12204700"/>
                    <a:gd name="connsiteY7" fmla="*/ 2531791 h 2785596"/>
                    <a:gd name="connsiteX8" fmla="*/ 0 w 12204700"/>
                    <a:gd name="connsiteY8" fmla="*/ 2671492 h 2785596"/>
                    <a:gd name="connsiteX9" fmla="*/ 0 w 12204700"/>
                    <a:gd name="connsiteY9" fmla="*/ 215900 h 2785596"/>
                    <a:gd name="connsiteX0" fmla="*/ 0 w 12204700"/>
                    <a:gd name="connsiteY0" fmla="*/ 215900 h 2785596"/>
                    <a:gd name="connsiteX1" fmla="*/ 2501900 w 12204700"/>
                    <a:gd name="connsiteY1" fmla="*/ 156892 h 2785596"/>
                    <a:gd name="connsiteX2" fmla="*/ 4648200 w 12204700"/>
                    <a:gd name="connsiteY2" fmla="*/ 118792 h 2785596"/>
                    <a:gd name="connsiteX3" fmla="*/ 6438900 w 12204700"/>
                    <a:gd name="connsiteY3" fmla="*/ 360092 h 2785596"/>
                    <a:gd name="connsiteX4" fmla="*/ 8686800 w 12204700"/>
                    <a:gd name="connsiteY4" fmla="*/ 144191 h 2785596"/>
                    <a:gd name="connsiteX5" fmla="*/ 12204700 w 12204700"/>
                    <a:gd name="connsiteY5" fmla="*/ 0 h 2785596"/>
                    <a:gd name="connsiteX6" fmla="*/ 12192000 w 12204700"/>
                    <a:gd name="connsiteY6" fmla="*/ 2671492 h 2785596"/>
                    <a:gd name="connsiteX7" fmla="*/ 4673599 w 12204700"/>
                    <a:gd name="connsiteY7" fmla="*/ 2569891 h 2785596"/>
                    <a:gd name="connsiteX8" fmla="*/ 2578100 w 12204700"/>
                    <a:gd name="connsiteY8" fmla="*/ 2531791 h 2785596"/>
                    <a:gd name="connsiteX9" fmla="*/ 0 w 12204700"/>
                    <a:gd name="connsiteY9" fmla="*/ 2671492 h 2785596"/>
                    <a:gd name="connsiteX10" fmla="*/ 0 w 12204700"/>
                    <a:gd name="connsiteY10" fmla="*/ 215900 h 2785596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4737099 w 12204700"/>
                    <a:gd name="connsiteY7" fmla="*/ 2785791 h 2785791"/>
                    <a:gd name="connsiteX8" fmla="*/ 2578100 w 12204700"/>
                    <a:gd name="connsiteY8" fmla="*/ 2531791 h 2785791"/>
                    <a:gd name="connsiteX9" fmla="*/ 0 w 12204700"/>
                    <a:gd name="connsiteY9" fmla="*/ 2671492 h 2785791"/>
                    <a:gd name="connsiteX10" fmla="*/ 0 w 12204700"/>
                    <a:gd name="connsiteY10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6934199 w 12204700"/>
                    <a:gd name="connsiteY7" fmla="*/ 27730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7200899 w 12204700"/>
                    <a:gd name="connsiteY7" fmla="*/ 2455591 h 2785791"/>
                    <a:gd name="connsiteX8" fmla="*/ 4737099 w 12204700"/>
                    <a:gd name="connsiteY8" fmla="*/ 2785791 h 2785791"/>
                    <a:gd name="connsiteX9" fmla="*/ 2578100 w 12204700"/>
                    <a:gd name="connsiteY9" fmla="*/ 2531791 h 2785791"/>
                    <a:gd name="connsiteX10" fmla="*/ 0 w 12204700"/>
                    <a:gd name="connsiteY10" fmla="*/ 2671492 h 2785791"/>
                    <a:gd name="connsiteX11" fmla="*/ 0 w 12204700"/>
                    <a:gd name="connsiteY11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728199 w 12204700"/>
                    <a:gd name="connsiteY7" fmla="*/ 25444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92000 w 12204700"/>
                    <a:gd name="connsiteY6" fmla="*/ 26714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15900 h 2785791"/>
                    <a:gd name="connsiteX1" fmla="*/ 2501900 w 12204700"/>
                    <a:gd name="connsiteY1" fmla="*/ 156892 h 2785791"/>
                    <a:gd name="connsiteX2" fmla="*/ 4648200 w 12204700"/>
                    <a:gd name="connsiteY2" fmla="*/ 118792 h 2785791"/>
                    <a:gd name="connsiteX3" fmla="*/ 6438900 w 12204700"/>
                    <a:gd name="connsiteY3" fmla="*/ 360092 h 2785791"/>
                    <a:gd name="connsiteX4" fmla="*/ 8686800 w 12204700"/>
                    <a:gd name="connsiteY4" fmla="*/ 144191 h 2785791"/>
                    <a:gd name="connsiteX5" fmla="*/ 12204700 w 12204700"/>
                    <a:gd name="connsiteY5" fmla="*/ 0 h 2785791"/>
                    <a:gd name="connsiteX6" fmla="*/ 12179300 w 12204700"/>
                    <a:gd name="connsiteY6" fmla="*/ 2392092 h 2785791"/>
                    <a:gd name="connsiteX7" fmla="*/ 9829799 w 12204700"/>
                    <a:gd name="connsiteY7" fmla="*/ 2722291 h 2785791"/>
                    <a:gd name="connsiteX8" fmla="*/ 7200899 w 12204700"/>
                    <a:gd name="connsiteY8" fmla="*/ 2455591 h 2785791"/>
                    <a:gd name="connsiteX9" fmla="*/ 4737099 w 12204700"/>
                    <a:gd name="connsiteY9" fmla="*/ 2785791 h 2785791"/>
                    <a:gd name="connsiteX10" fmla="*/ 2578100 w 12204700"/>
                    <a:gd name="connsiteY10" fmla="*/ 2531791 h 2785791"/>
                    <a:gd name="connsiteX11" fmla="*/ 0 w 12204700"/>
                    <a:gd name="connsiteY11" fmla="*/ 2671492 h 2785791"/>
                    <a:gd name="connsiteX12" fmla="*/ 0 w 12204700"/>
                    <a:gd name="connsiteY12" fmla="*/ 215900 h 2785791"/>
                    <a:gd name="connsiteX0" fmla="*/ 0 w 12204700"/>
                    <a:gd name="connsiteY0" fmla="*/ 241867 h 2811758"/>
                    <a:gd name="connsiteX1" fmla="*/ 2501900 w 12204700"/>
                    <a:gd name="connsiteY1" fmla="*/ 182859 h 2811758"/>
                    <a:gd name="connsiteX2" fmla="*/ 4648200 w 12204700"/>
                    <a:gd name="connsiteY2" fmla="*/ 144759 h 2811758"/>
                    <a:gd name="connsiteX3" fmla="*/ 6438900 w 12204700"/>
                    <a:gd name="connsiteY3" fmla="*/ 386059 h 2811758"/>
                    <a:gd name="connsiteX4" fmla="*/ 8686800 w 12204700"/>
                    <a:gd name="connsiteY4" fmla="*/ 170158 h 2811758"/>
                    <a:gd name="connsiteX5" fmla="*/ 12204700 w 12204700"/>
                    <a:gd name="connsiteY5" fmla="*/ 25967 h 2811758"/>
                    <a:gd name="connsiteX6" fmla="*/ 12179300 w 12204700"/>
                    <a:gd name="connsiteY6" fmla="*/ 2418059 h 2811758"/>
                    <a:gd name="connsiteX7" fmla="*/ 9829799 w 12204700"/>
                    <a:gd name="connsiteY7" fmla="*/ 2748258 h 2811758"/>
                    <a:gd name="connsiteX8" fmla="*/ 7200899 w 12204700"/>
                    <a:gd name="connsiteY8" fmla="*/ 2481558 h 2811758"/>
                    <a:gd name="connsiteX9" fmla="*/ 4737099 w 12204700"/>
                    <a:gd name="connsiteY9" fmla="*/ 2811758 h 2811758"/>
                    <a:gd name="connsiteX10" fmla="*/ 2578100 w 12204700"/>
                    <a:gd name="connsiteY10" fmla="*/ 2557758 h 2811758"/>
                    <a:gd name="connsiteX11" fmla="*/ 0 w 12204700"/>
                    <a:gd name="connsiteY11" fmla="*/ 2697459 h 2811758"/>
                    <a:gd name="connsiteX12" fmla="*/ 0 w 12204700"/>
                    <a:gd name="connsiteY12" fmla="*/ 241867 h 281175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87748"/>
                    <a:gd name="connsiteX1" fmla="*/ 2501900 w 12204700"/>
                    <a:gd name="connsiteY1" fmla="*/ 182859 h 2887748"/>
                    <a:gd name="connsiteX2" fmla="*/ 4648200 w 12204700"/>
                    <a:gd name="connsiteY2" fmla="*/ 144759 h 2887748"/>
                    <a:gd name="connsiteX3" fmla="*/ 6438900 w 12204700"/>
                    <a:gd name="connsiteY3" fmla="*/ 386059 h 2887748"/>
                    <a:gd name="connsiteX4" fmla="*/ 8686800 w 12204700"/>
                    <a:gd name="connsiteY4" fmla="*/ 170158 h 2887748"/>
                    <a:gd name="connsiteX5" fmla="*/ 12204700 w 12204700"/>
                    <a:gd name="connsiteY5" fmla="*/ 25967 h 2887748"/>
                    <a:gd name="connsiteX6" fmla="*/ 12179300 w 12204700"/>
                    <a:gd name="connsiteY6" fmla="*/ 2418059 h 2887748"/>
                    <a:gd name="connsiteX7" fmla="*/ 9829799 w 12204700"/>
                    <a:gd name="connsiteY7" fmla="*/ 2748258 h 2887748"/>
                    <a:gd name="connsiteX8" fmla="*/ 7213599 w 12204700"/>
                    <a:gd name="connsiteY8" fmla="*/ 2887748 h 2887748"/>
                    <a:gd name="connsiteX9" fmla="*/ 4737099 w 12204700"/>
                    <a:gd name="connsiteY9" fmla="*/ 2811758 h 2887748"/>
                    <a:gd name="connsiteX10" fmla="*/ 2578100 w 12204700"/>
                    <a:gd name="connsiteY10" fmla="*/ 2557758 h 2887748"/>
                    <a:gd name="connsiteX11" fmla="*/ 0 w 12204700"/>
                    <a:gd name="connsiteY11" fmla="*/ 2697459 h 2887748"/>
                    <a:gd name="connsiteX12" fmla="*/ 0 w 12204700"/>
                    <a:gd name="connsiteY12" fmla="*/ 241867 h 2887748"/>
                    <a:gd name="connsiteX0" fmla="*/ 0 w 12204700"/>
                    <a:gd name="connsiteY0" fmla="*/ 241867 h 2892240"/>
                    <a:gd name="connsiteX1" fmla="*/ 2501900 w 12204700"/>
                    <a:gd name="connsiteY1" fmla="*/ 182859 h 2892240"/>
                    <a:gd name="connsiteX2" fmla="*/ 4648200 w 12204700"/>
                    <a:gd name="connsiteY2" fmla="*/ 144759 h 2892240"/>
                    <a:gd name="connsiteX3" fmla="*/ 6438900 w 12204700"/>
                    <a:gd name="connsiteY3" fmla="*/ 386059 h 2892240"/>
                    <a:gd name="connsiteX4" fmla="*/ 8686800 w 12204700"/>
                    <a:gd name="connsiteY4" fmla="*/ 170158 h 2892240"/>
                    <a:gd name="connsiteX5" fmla="*/ 12204700 w 12204700"/>
                    <a:gd name="connsiteY5" fmla="*/ 25967 h 2892240"/>
                    <a:gd name="connsiteX6" fmla="*/ 12179300 w 12204700"/>
                    <a:gd name="connsiteY6" fmla="*/ 2418059 h 2892240"/>
                    <a:gd name="connsiteX7" fmla="*/ 9829799 w 12204700"/>
                    <a:gd name="connsiteY7" fmla="*/ 2748258 h 2892240"/>
                    <a:gd name="connsiteX8" fmla="*/ 7213599 w 12204700"/>
                    <a:gd name="connsiteY8" fmla="*/ 2887748 h 2892240"/>
                    <a:gd name="connsiteX9" fmla="*/ 4737099 w 12204700"/>
                    <a:gd name="connsiteY9" fmla="*/ 2811758 h 2892240"/>
                    <a:gd name="connsiteX10" fmla="*/ 2578100 w 12204700"/>
                    <a:gd name="connsiteY10" fmla="*/ 2557758 h 2892240"/>
                    <a:gd name="connsiteX11" fmla="*/ 0 w 12204700"/>
                    <a:gd name="connsiteY11" fmla="*/ 2697459 h 2892240"/>
                    <a:gd name="connsiteX12" fmla="*/ 0 w 12204700"/>
                    <a:gd name="connsiteY12" fmla="*/ 241867 h 2892240"/>
                    <a:gd name="connsiteX0" fmla="*/ 0 w 12204700"/>
                    <a:gd name="connsiteY0" fmla="*/ 241867 h 2811757"/>
                    <a:gd name="connsiteX1" fmla="*/ 2501900 w 12204700"/>
                    <a:gd name="connsiteY1" fmla="*/ 182859 h 2811757"/>
                    <a:gd name="connsiteX2" fmla="*/ 4648200 w 12204700"/>
                    <a:gd name="connsiteY2" fmla="*/ 144759 h 2811757"/>
                    <a:gd name="connsiteX3" fmla="*/ 6438900 w 12204700"/>
                    <a:gd name="connsiteY3" fmla="*/ 386059 h 2811757"/>
                    <a:gd name="connsiteX4" fmla="*/ 8686800 w 12204700"/>
                    <a:gd name="connsiteY4" fmla="*/ 170158 h 2811757"/>
                    <a:gd name="connsiteX5" fmla="*/ 12204700 w 12204700"/>
                    <a:gd name="connsiteY5" fmla="*/ 25967 h 2811757"/>
                    <a:gd name="connsiteX6" fmla="*/ 12179300 w 12204700"/>
                    <a:gd name="connsiteY6" fmla="*/ 2418059 h 2811757"/>
                    <a:gd name="connsiteX7" fmla="*/ 9829799 w 12204700"/>
                    <a:gd name="connsiteY7" fmla="*/ 2748258 h 2811757"/>
                    <a:gd name="connsiteX8" fmla="*/ 7302499 w 12204700"/>
                    <a:gd name="connsiteY8" fmla="*/ 2590917 h 2811757"/>
                    <a:gd name="connsiteX9" fmla="*/ 4737099 w 12204700"/>
                    <a:gd name="connsiteY9" fmla="*/ 2811758 h 2811757"/>
                    <a:gd name="connsiteX10" fmla="*/ 2578100 w 12204700"/>
                    <a:gd name="connsiteY10" fmla="*/ 2557758 h 2811757"/>
                    <a:gd name="connsiteX11" fmla="*/ 0 w 12204700"/>
                    <a:gd name="connsiteY11" fmla="*/ 2697459 h 2811757"/>
                    <a:gd name="connsiteX12" fmla="*/ 0 w 12204700"/>
                    <a:gd name="connsiteY12" fmla="*/ 241867 h 2811757"/>
                    <a:gd name="connsiteX0" fmla="*/ 0 w 12204700"/>
                    <a:gd name="connsiteY0" fmla="*/ 409472 h 2979364"/>
                    <a:gd name="connsiteX1" fmla="*/ 2501900 w 12204700"/>
                    <a:gd name="connsiteY1" fmla="*/ 350464 h 2979364"/>
                    <a:gd name="connsiteX2" fmla="*/ 4648200 w 12204700"/>
                    <a:gd name="connsiteY2" fmla="*/ 312364 h 2979364"/>
                    <a:gd name="connsiteX3" fmla="*/ 6438900 w 12204700"/>
                    <a:gd name="connsiteY3" fmla="*/ 553664 h 2979364"/>
                    <a:gd name="connsiteX4" fmla="*/ 8686800 w 12204700"/>
                    <a:gd name="connsiteY4" fmla="*/ 337763 h 2979364"/>
                    <a:gd name="connsiteX5" fmla="*/ 10083799 w 12204700"/>
                    <a:gd name="connsiteY5" fmla="*/ 163167 h 2979364"/>
                    <a:gd name="connsiteX6" fmla="*/ 12204700 w 12204700"/>
                    <a:gd name="connsiteY6" fmla="*/ 193572 h 2979364"/>
                    <a:gd name="connsiteX7" fmla="*/ 12179300 w 12204700"/>
                    <a:gd name="connsiteY7" fmla="*/ 2585664 h 2979364"/>
                    <a:gd name="connsiteX8" fmla="*/ 9829799 w 12204700"/>
                    <a:gd name="connsiteY8" fmla="*/ 2915863 h 2979364"/>
                    <a:gd name="connsiteX9" fmla="*/ 7302499 w 12204700"/>
                    <a:gd name="connsiteY9" fmla="*/ 2758522 h 2979364"/>
                    <a:gd name="connsiteX10" fmla="*/ 4737099 w 12204700"/>
                    <a:gd name="connsiteY10" fmla="*/ 2979363 h 2979364"/>
                    <a:gd name="connsiteX11" fmla="*/ 2578100 w 12204700"/>
                    <a:gd name="connsiteY11" fmla="*/ 2725363 h 2979364"/>
                    <a:gd name="connsiteX12" fmla="*/ 0 w 12204700"/>
                    <a:gd name="connsiteY12" fmla="*/ 2865064 h 2979364"/>
                    <a:gd name="connsiteX13" fmla="*/ 0 w 12204700"/>
                    <a:gd name="connsiteY13" fmla="*/ 409472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438900 w 12204700"/>
                    <a:gd name="connsiteY3" fmla="*/ 553665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7302499 w 12204700"/>
                    <a:gd name="connsiteY9" fmla="*/ 2758523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2979364"/>
                    <a:gd name="connsiteX1" fmla="*/ 2501900 w 12204700"/>
                    <a:gd name="connsiteY1" fmla="*/ 350465 h 2979364"/>
                    <a:gd name="connsiteX2" fmla="*/ 4648200 w 12204700"/>
                    <a:gd name="connsiteY2" fmla="*/ 312365 h 2979364"/>
                    <a:gd name="connsiteX3" fmla="*/ 6057900 w 12204700"/>
                    <a:gd name="connsiteY3" fmla="*/ 491174 h 2979364"/>
                    <a:gd name="connsiteX4" fmla="*/ 8178800 w 12204700"/>
                    <a:gd name="connsiteY4" fmla="*/ 275274 h 2979364"/>
                    <a:gd name="connsiteX5" fmla="*/ 10083799 w 12204700"/>
                    <a:gd name="connsiteY5" fmla="*/ 163168 h 2979364"/>
                    <a:gd name="connsiteX6" fmla="*/ 12204700 w 12204700"/>
                    <a:gd name="connsiteY6" fmla="*/ 193573 h 2979364"/>
                    <a:gd name="connsiteX7" fmla="*/ 12179300 w 12204700"/>
                    <a:gd name="connsiteY7" fmla="*/ 2585665 h 2979364"/>
                    <a:gd name="connsiteX8" fmla="*/ 9829799 w 12204700"/>
                    <a:gd name="connsiteY8" fmla="*/ 2915864 h 2979364"/>
                    <a:gd name="connsiteX9" fmla="*/ 6222999 w 12204700"/>
                    <a:gd name="connsiteY9" fmla="*/ 2836637 h 2979364"/>
                    <a:gd name="connsiteX10" fmla="*/ 4737099 w 12204700"/>
                    <a:gd name="connsiteY10" fmla="*/ 2979364 h 2979364"/>
                    <a:gd name="connsiteX11" fmla="*/ 2578100 w 12204700"/>
                    <a:gd name="connsiteY11" fmla="*/ 2725364 h 2979364"/>
                    <a:gd name="connsiteX12" fmla="*/ 0 w 12204700"/>
                    <a:gd name="connsiteY12" fmla="*/ 2865065 h 2979364"/>
                    <a:gd name="connsiteX13" fmla="*/ 0 w 12204700"/>
                    <a:gd name="connsiteY13" fmla="*/ 409473 h 2979364"/>
                    <a:gd name="connsiteX0" fmla="*/ 0 w 12204700"/>
                    <a:gd name="connsiteY0" fmla="*/ 409473 h 3030449"/>
                    <a:gd name="connsiteX1" fmla="*/ 2501900 w 12204700"/>
                    <a:gd name="connsiteY1" fmla="*/ 350465 h 3030449"/>
                    <a:gd name="connsiteX2" fmla="*/ 4648200 w 12204700"/>
                    <a:gd name="connsiteY2" fmla="*/ 312365 h 3030449"/>
                    <a:gd name="connsiteX3" fmla="*/ 6057900 w 12204700"/>
                    <a:gd name="connsiteY3" fmla="*/ 491174 h 3030449"/>
                    <a:gd name="connsiteX4" fmla="*/ 8178800 w 12204700"/>
                    <a:gd name="connsiteY4" fmla="*/ 275274 h 3030449"/>
                    <a:gd name="connsiteX5" fmla="*/ 10083799 w 12204700"/>
                    <a:gd name="connsiteY5" fmla="*/ 163168 h 3030449"/>
                    <a:gd name="connsiteX6" fmla="*/ 12204700 w 12204700"/>
                    <a:gd name="connsiteY6" fmla="*/ 193573 h 3030449"/>
                    <a:gd name="connsiteX7" fmla="*/ 12179300 w 12204700"/>
                    <a:gd name="connsiteY7" fmla="*/ 2585665 h 3030449"/>
                    <a:gd name="connsiteX8" fmla="*/ 8293099 w 12204700"/>
                    <a:gd name="connsiteY8" fmla="*/ 3025223 h 3030449"/>
                    <a:gd name="connsiteX9" fmla="*/ 6222999 w 12204700"/>
                    <a:gd name="connsiteY9" fmla="*/ 2836637 h 3030449"/>
                    <a:gd name="connsiteX10" fmla="*/ 4737099 w 12204700"/>
                    <a:gd name="connsiteY10" fmla="*/ 2979364 h 3030449"/>
                    <a:gd name="connsiteX11" fmla="*/ 2578100 w 12204700"/>
                    <a:gd name="connsiteY11" fmla="*/ 2725364 h 3030449"/>
                    <a:gd name="connsiteX12" fmla="*/ 0 w 12204700"/>
                    <a:gd name="connsiteY12" fmla="*/ 2865065 h 3030449"/>
                    <a:gd name="connsiteX13" fmla="*/ 0 w 12204700"/>
                    <a:gd name="connsiteY13" fmla="*/ 409473 h 3030449"/>
                    <a:gd name="connsiteX0" fmla="*/ 0 w 12204700"/>
                    <a:gd name="connsiteY0" fmla="*/ 409473 h 3025410"/>
                    <a:gd name="connsiteX1" fmla="*/ 2501900 w 12204700"/>
                    <a:gd name="connsiteY1" fmla="*/ 350465 h 3025410"/>
                    <a:gd name="connsiteX2" fmla="*/ 4648200 w 12204700"/>
                    <a:gd name="connsiteY2" fmla="*/ 312365 h 3025410"/>
                    <a:gd name="connsiteX3" fmla="*/ 6057900 w 12204700"/>
                    <a:gd name="connsiteY3" fmla="*/ 491174 h 3025410"/>
                    <a:gd name="connsiteX4" fmla="*/ 8178800 w 12204700"/>
                    <a:gd name="connsiteY4" fmla="*/ 275274 h 3025410"/>
                    <a:gd name="connsiteX5" fmla="*/ 10083799 w 12204700"/>
                    <a:gd name="connsiteY5" fmla="*/ 163168 h 3025410"/>
                    <a:gd name="connsiteX6" fmla="*/ 12204700 w 12204700"/>
                    <a:gd name="connsiteY6" fmla="*/ 193573 h 3025410"/>
                    <a:gd name="connsiteX7" fmla="*/ 12179300 w 12204700"/>
                    <a:gd name="connsiteY7" fmla="*/ 2585665 h 3025410"/>
                    <a:gd name="connsiteX8" fmla="*/ 10286999 w 12204700"/>
                    <a:gd name="connsiteY8" fmla="*/ 2865891 h 3025410"/>
                    <a:gd name="connsiteX9" fmla="*/ 8293099 w 12204700"/>
                    <a:gd name="connsiteY9" fmla="*/ 3025223 h 3025410"/>
                    <a:gd name="connsiteX10" fmla="*/ 6222999 w 12204700"/>
                    <a:gd name="connsiteY10" fmla="*/ 2836637 h 3025410"/>
                    <a:gd name="connsiteX11" fmla="*/ 4737099 w 12204700"/>
                    <a:gd name="connsiteY11" fmla="*/ 2979364 h 3025410"/>
                    <a:gd name="connsiteX12" fmla="*/ 2578100 w 12204700"/>
                    <a:gd name="connsiteY12" fmla="*/ 2725364 h 3025410"/>
                    <a:gd name="connsiteX13" fmla="*/ 0 w 12204700"/>
                    <a:gd name="connsiteY13" fmla="*/ 2865065 h 3025410"/>
                    <a:gd name="connsiteX14" fmla="*/ 0 w 12204700"/>
                    <a:gd name="connsiteY14" fmla="*/ 409473 h 3025410"/>
                    <a:gd name="connsiteX0" fmla="*/ 0 w 12204700"/>
                    <a:gd name="connsiteY0" fmla="*/ 409473 h 3112179"/>
                    <a:gd name="connsiteX1" fmla="*/ 2501900 w 12204700"/>
                    <a:gd name="connsiteY1" fmla="*/ 350465 h 3112179"/>
                    <a:gd name="connsiteX2" fmla="*/ 4648200 w 12204700"/>
                    <a:gd name="connsiteY2" fmla="*/ 312365 h 3112179"/>
                    <a:gd name="connsiteX3" fmla="*/ 6057900 w 12204700"/>
                    <a:gd name="connsiteY3" fmla="*/ 491174 h 3112179"/>
                    <a:gd name="connsiteX4" fmla="*/ 8178800 w 12204700"/>
                    <a:gd name="connsiteY4" fmla="*/ 275274 h 3112179"/>
                    <a:gd name="connsiteX5" fmla="*/ 10083799 w 12204700"/>
                    <a:gd name="connsiteY5" fmla="*/ 163168 h 3112179"/>
                    <a:gd name="connsiteX6" fmla="*/ 12204700 w 12204700"/>
                    <a:gd name="connsiteY6" fmla="*/ 193573 h 3112179"/>
                    <a:gd name="connsiteX7" fmla="*/ 12179300 w 12204700"/>
                    <a:gd name="connsiteY7" fmla="*/ 2585665 h 3112179"/>
                    <a:gd name="connsiteX8" fmla="*/ 10706099 w 12204700"/>
                    <a:gd name="connsiteY8" fmla="*/ 3084609 h 3112179"/>
                    <a:gd name="connsiteX9" fmla="*/ 8293099 w 12204700"/>
                    <a:gd name="connsiteY9" fmla="*/ 3025223 h 3112179"/>
                    <a:gd name="connsiteX10" fmla="*/ 6222999 w 12204700"/>
                    <a:gd name="connsiteY10" fmla="*/ 2836637 h 3112179"/>
                    <a:gd name="connsiteX11" fmla="*/ 4737099 w 12204700"/>
                    <a:gd name="connsiteY11" fmla="*/ 2979364 h 3112179"/>
                    <a:gd name="connsiteX12" fmla="*/ 2578100 w 12204700"/>
                    <a:gd name="connsiteY12" fmla="*/ 2725364 h 3112179"/>
                    <a:gd name="connsiteX13" fmla="*/ 0 w 12204700"/>
                    <a:gd name="connsiteY13" fmla="*/ 2865065 h 3112179"/>
                    <a:gd name="connsiteX14" fmla="*/ 0 w 12204700"/>
                    <a:gd name="connsiteY14" fmla="*/ 409473 h 311217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084609"/>
                    <a:gd name="connsiteX1" fmla="*/ 2501900 w 12204700"/>
                    <a:gd name="connsiteY1" fmla="*/ 350465 h 3084609"/>
                    <a:gd name="connsiteX2" fmla="*/ 4648200 w 12204700"/>
                    <a:gd name="connsiteY2" fmla="*/ 312365 h 3084609"/>
                    <a:gd name="connsiteX3" fmla="*/ 6057900 w 12204700"/>
                    <a:gd name="connsiteY3" fmla="*/ 491174 h 3084609"/>
                    <a:gd name="connsiteX4" fmla="*/ 8178800 w 12204700"/>
                    <a:gd name="connsiteY4" fmla="*/ 275274 h 3084609"/>
                    <a:gd name="connsiteX5" fmla="*/ 10083799 w 12204700"/>
                    <a:gd name="connsiteY5" fmla="*/ 163168 h 3084609"/>
                    <a:gd name="connsiteX6" fmla="*/ 12204700 w 12204700"/>
                    <a:gd name="connsiteY6" fmla="*/ 193573 h 3084609"/>
                    <a:gd name="connsiteX7" fmla="*/ 12179300 w 12204700"/>
                    <a:gd name="connsiteY7" fmla="*/ 2585665 h 3084609"/>
                    <a:gd name="connsiteX8" fmla="*/ 10706099 w 12204700"/>
                    <a:gd name="connsiteY8" fmla="*/ 3084609 h 3084609"/>
                    <a:gd name="connsiteX9" fmla="*/ 8293099 w 12204700"/>
                    <a:gd name="connsiteY9" fmla="*/ 3025223 h 3084609"/>
                    <a:gd name="connsiteX10" fmla="*/ 6222999 w 12204700"/>
                    <a:gd name="connsiteY10" fmla="*/ 2836637 h 3084609"/>
                    <a:gd name="connsiteX11" fmla="*/ 4737099 w 12204700"/>
                    <a:gd name="connsiteY11" fmla="*/ 2979364 h 3084609"/>
                    <a:gd name="connsiteX12" fmla="*/ 2578100 w 12204700"/>
                    <a:gd name="connsiteY12" fmla="*/ 2725364 h 3084609"/>
                    <a:gd name="connsiteX13" fmla="*/ 0 w 12204700"/>
                    <a:gd name="connsiteY13" fmla="*/ 2865065 h 3084609"/>
                    <a:gd name="connsiteX14" fmla="*/ 0 w 12204700"/>
                    <a:gd name="connsiteY14" fmla="*/ 409473 h 3084609"/>
                    <a:gd name="connsiteX0" fmla="*/ 0 w 12204700"/>
                    <a:gd name="connsiteY0" fmla="*/ 409473 h 3113367"/>
                    <a:gd name="connsiteX1" fmla="*/ 2501900 w 12204700"/>
                    <a:gd name="connsiteY1" fmla="*/ 350465 h 3113367"/>
                    <a:gd name="connsiteX2" fmla="*/ 4648200 w 12204700"/>
                    <a:gd name="connsiteY2" fmla="*/ 312365 h 3113367"/>
                    <a:gd name="connsiteX3" fmla="*/ 6057900 w 12204700"/>
                    <a:gd name="connsiteY3" fmla="*/ 491174 h 3113367"/>
                    <a:gd name="connsiteX4" fmla="*/ 8178800 w 12204700"/>
                    <a:gd name="connsiteY4" fmla="*/ 275274 h 3113367"/>
                    <a:gd name="connsiteX5" fmla="*/ 10083799 w 12204700"/>
                    <a:gd name="connsiteY5" fmla="*/ 163168 h 3113367"/>
                    <a:gd name="connsiteX6" fmla="*/ 12204700 w 12204700"/>
                    <a:gd name="connsiteY6" fmla="*/ 193573 h 3113367"/>
                    <a:gd name="connsiteX7" fmla="*/ 12179300 w 12204700"/>
                    <a:gd name="connsiteY7" fmla="*/ 2585665 h 3113367"/>
                    <a:gd name="connsiteX8" fmla="*/ 10706099 w 12204700"/>
                    <a:gd name="connsiteY8" fmla="*/ 3084609 h 3113367"/>
                    <a:gd name="connsiteX9" fmla="*/ 8293099 w 12204700"/>
                    <a:gd name="connsiteY9" fmla="*/ 3025223 h 3113367"/>
                    <a:gd name="connsiteX10" fmla="*/ 6222999 w 12204700"/>
                    <a:gd name="connsiteY10" fmla="*/ 2836637 h 3113367"/>
                    <a:gd name="connsiteX11" fmla="*/ 4737099 w 12204700"/>
                    <a:gd name="connsiteY11" fmla="*/ 2979364 h 3113367"/>
                    <a:gd name="connsiteX12" fmla="*/ 2578100 w 12204700"/>
                    <a:gd name="connsiteY12" fmla="*/ 2725364 h 3113367"/>
                    <a:gd name="connsiteX13" fmla="*/ 0 w 12204700"/>
                    <a:gd name="connsiteY13" fmla="*/ 2865065 h 3113367"/>
                    <a:gd name="connsiteX14" fmla="*/ 0 w 12204700"/>
                    <a:gd name="connsiteY14" fmla="*/ 409473 h 3113367"/>
                    <a:gd name="connsiteX0" fmla="*/ 0 w 12204700"/>
                    <a:gd name="connsiteY0" fmla="*/ 355307 h 3059201"/>
                    <a:gd name="connsiteX1" fmla="*/ 2501900 w 12204700"/>
                    <a:gd name="connsiteY1" fmla="*/ 296299 h 3059201"/>
                    <a:gd name="connsiteX2" fmla="*/ 4648200 w 12204700"/>
                    <a:gd name="connsiteY2" fmla="*/ 258199 h 3059201"/>
                    <a:gd name="connsiteX3" fmla="*/ 6057900 w 12204700"/>
                    <a:gd name="connsiteY3" fmla="*/ 437008 h 3059201"/>
                    <a:gd name="connsiteX4" fmla="*/ 8178800 w 12204700"/>
                    <a:gd name="connsiteY4" fmla="*/ 221108 h 3059201"/>
                    <a:gd name="connsiteX5" fmla="*/ 10096499 w 12204700"/>
                    <a:gd name="connsiteY5" fmla="*/ 358965 h 3059201"/>
                    <a:gd name="connsiteX6" fmla="*/ 12204700 w 12204700"/>
                    <a:gd name="connsiteY6" fmla="*/ 139407 h 3059201"/>
                    <a:gd name="connsiteX7" fmla="*/ 12179300 w 12204700"/>
                    <a:gd name="connsiteY7" fmla="*/ 2531499 h 3059201"/>
                    <a:gd name="connsiteX8" fmla="*/ 10706099 w 12204700"/>
                    <a:gd name="connsiteY8" fmla="*/ 3030443 h 3059201"/>
                    <a:gd name="connsiteX9" fmla="*/ 8293099 w 12204700"/>
                    <a:gd name="connsiteY9" fmla="*/ 2971057 h 3059201"/>
                    <a:gd name="connsiteX10" fmla="*/ 6222999 w 12204700"/>
                    <a:gd name="connsiteY10" fmla="*/ 2782471 h 3059201"/>
                    <a:gd name="connsiteX11" fmla="*/ 4737099 w 12204700"/>
                    <a:gd name="connsiteY11" fmla="*/ 2925198 h 3059201"/>
                    <a:gd name="connsiteX12" fmla="*/ 2578100 w 12204700"/>
                    <a:gd name="connsiteY12" fmla="*/ 2671198 h 3059201"/>
                    <a:gd name="connsiteX13" fmla="*/ 0 w 12204700"/>
                    <a:gd name="connsiteY13" fmla="*/ 2810899 h 3059201"/>
                    <a:gd name="connsiteX14" fmla="*/ 0 w 12204700"/>
                    <a:gd name="connsiteY14" fmla="*/ 355307 h 3059201"/>
                    <a:gd name="connsiteX0" fmla="*/ 68 w 12204768"/>
                    <a:gd name="connsiteY0" fmla="*/ 355307 h 3059201"/>
                    <a:gd name="connsiteX1" fmla="*/ 2501968 w 12204768"/>
                    <a:gd name="connsiteY1" fmla="*/ 296299 h 3059201"/>
                    <a:gd name="connsiteX2" fmla="*/ 4648268 w 12204768"/>
                    <a:gd name="connsiteY2" fmla="*/ 258199 h 3059201"/>
                    <a:gd name="connsiteX3" fmla="*/ 6057968 w 12204768"/>
                    <a:gd name="connsiteY3" fmla="*/ 437008 h 3059201"/>
                    <a:gd name="connsiteX4" fmla="*/ 8178868 w 12204768"/>
                    <a:gd name="connsiteY4" fmla="*/ 221108 h 3059201"/>
                    <a:gd name="connsiteX5" fmla="*/ 10096567 w 12204768"/>
                    <a:gd name="connsiteY5" fmla="*/ 358965 h 3059201"/>
                    <a:gd name="connsiteX6" fmla="*/ 12204768 w 12204768"/>
                    <a:gd name="connsiteY6" fmla="*/ 139407 h 3059201"/>
                    <a:gd name="connsiteX7" fmla="*/ 12179368 w 12204768"/>
                    <a:gd name="connsiteY7" fmla="*/ 2531499 h 3059201"/>
                    <a:gd name="connsiteX8" fmla="*/ 10706167 w 12204768"/>
                    <a:gd name="connsiteY8" fmla="*/ 3030443 h 3059201"/>
                    <a:gd name="connsiteX9" fmla="*/ 8293167 w 12204768"/>
                    <a:gd name="connsiteY9" fmla="*/ 2971057 h 3059201"/>
                    <a:gd name="connsiteX10" fmla="*/ 6223067 w 12204768"/>
                    <a:gd name="connsiteY10" fmla="*/ 2782471 h 3059201"/>
                    <a:gd name="connsiteX11" fmla="*/ 4737167 w 12204768"/>
                    <a:gd name="connsiteY11" fmla="*/ 2925198 h 3059201"/>
                    <a:gd name="connsiteX12" fmla="*/ 2578168 w 12204768"/>
                    <a:gd name="connsiteY12" fmla="*/ 2671198 h 3059201"/>
                    <a:gd name="connsiteX13" fmla="*/ 68 w 12204768"/>
                    <a:gd name="connsiteY13" fmla="*/ 2810899 h 3059201"/>
                    <a:gd name="connsiteX14" fmla="*/ 68 w 12204768"/>
                    <a:gd name="connsiteY14" fmla="*/ 355307 h 3059201"/>
                    <a:gd name="connsiteX0" fmla="*/ 437458 w 12642158"/>
                    <a:gd name="connsiteY0" fmla="*/ 355307 h 3059201"/>
                    <a:gd name="connsiteX1" fmla="*/ 2939358 w 12642158"/>
                    <a:gd name="connsiteY1" fmla="*/ 296299 h 3059201"/>
                    <a:gd name="connsiteX2" fmla="*/ 5085658 w 12642158"/>
                    <a:gd name="connsiteY2" fmla="*/ 258199 h 3059201"/>
                    <a:gd name="connsiteX3" fmla="*/ 6495358 w 12642158"/>
                    <a:gd name="connsiteY3" fmla="*/ 437008 h 3059201"/>
                    <a:gd name="connsiteX4" fmla="*/ 8616258 w 12642158"/>
                    <a:gd name="connsiteY4" fmla="*/ 221108 h 3059201"/>
                    <a:gd name="connsiteX5" fmla="*/ 10533957 w 12642158"/>
                    <a:gd name="connsiteY5" fmla="*/ 358965 h 3059201"/>
                    <a:gd name="connsiteX6" fmla="*/ 12642158 w 12642158"/>
                    <a:gd name="connsiteY6" fmla="*/ 139407 h 3059201"/>
                    <a:gd name="connsiteX7" fmla="*/ 12616758 w 12642158"/>
                    <a:gd name="connsiteY7" fmla="*/ 2531499 h 3059201"/>
                    <a:gd name="connsiteX8" fmla="*/ 11143557 w 12642158"/>
                    <a:gd name="connsiteY8" fmla="*/ 3030443 h 3059201"/>
                    <a:gd name="connsiteX9" fmla="*/ 8730557 w 12642158"/>
                    <a:gd name="connsiteY9" fmla="*/ 2971057 h 3059201"/>
                    <a:gd name="connsiteX10" fmla="*/ 6660457 w 12642158"/>
                    <a:gd name="connsiteY10" fmla="*/ 2782471 h 3059201"/>
                    <a:gd name="connsiteX11" fmla="*/ 5174557 w 12642158"/>
                    <a:gd name="connsiteY11" fmla="*/ 2925198 h 3059201"/>
                    <a:gd name="connsiteX12" fmla="*/ 3015558 w 12642158"/>
                    <a:gd name="connsiteY12" fmla="*/ 2671198 h 3059201"/>
                    <a:gd name="connsiteX13" fmla="*/ 437458 w 12642158"/>
                    <a:gd name="connsiteY13" fmla="*/ 2810899 h 3059201"/>
                    <a:gd name="connsiteX14" fmla="*/ 437458 w 12642158"/>
                    <a:gd name="connsiteY14" fmla="*/ 355307 h 3059201"/>
                    <a:gd name="connsiteX0" fmla="*/ 437458 w 12642164"/>
                    <a:gd name="connsiteY0" fmla="*/ 545655 h 3249549"/>
                    <a:gd name="connsiteX1" fmla="*/ 2939358 w 12642164"/>
                    <a:gd name="connsiteY1" fmla="*/ 486647 h 3249549"/>
                    <a:gd name="connsiteX2" fmla="*/ 5085658 w 12642164"/>
                    <a:gd name="connsiteY2" fmla="*/ 448547 h 3249549"/>
                    <a:gd name="connsiteX3" fmla="*/ 6495358 w 12642164"/>
                    <a:gd name="connsiteY3" fmla="*/ 627356 h 3249549"/>
                    <a:gd name="connsiteX4" fmla="*/ 8616258 w 12642164"/>
                    <a:gd name="connsiteY4" fmla="*/ 411456 h 3249549"/>
                    <a:gd name="connsiteX5" fmla="*/ 10533957 w 12642164"/>
                    <a:gd name="connsiteY5" fmla="*/ 549313 h 3249549"/>
                    <a:gd name="connsiteX6" fmla="*/ 12642158 w 12642164"/>
                    <a:gd name="connsiteY6" fmla="*/ 329755 h 3249549"/>
                    <a:gd name="connsiteX7" fmla="*/ 12616758 w 12642164"/>
                    <a:gd name="connsiteY7" fmla="*/ 2721847 h 3249549"/>
                    <a:gd name="connsiteX8" fmla="*/ 11143557 w 12642164"/>
                    <a:gd name="connsiteY8" fmla="*/ 3220791 h 3249549"/>
                    <a:gd name="connsiteX9" fmla="*/ 8730557 w 12642164"/>
                    <a:gd name="connsiteY9" fmla="*/ 3161405 h 3249549"/>
                    <a:gd name="connsiteX10" fmla="*/ 6660457 w 12642164"/>
                    <a:gd name="connsiteY10" fmla="*/ 2972819 h 3249549"/>
                    <a:gd name="connsiteX11" fmla="*/ 5174557 w 12642164"/>
                    <a:gd name="connsiteY11" fmla="*/ 3115546 h 3249549"/>
                    <a:gd name="connsiteX12" fmla="*/ 3015558 w 12642164"/>
                    <a:gd name="connsiteY12" fmla="*/ 2861546 h 3249549"/>
                    <a:gd name="connsiteX13" fmla="*/ 437458 w 12642164"/>
                    <a:gd name="connsiteY13" fmla="*/ 3001247 h 3249549"/>
                    <a:gd name="connsiteX14" fmla="*/ 437458 w 12642164"/>
                    <a:gd name="connsiteY14" fmla="*/ 545655 h 3249549"/>
                    <a:gd name="connsiteX0" fmla="*/ 437458 w 12791000"/>
                    <a:gd name="connsiteY0" fmla="*/ 337796 h 3040501"/>
                    <a:gd name="connsiteX1" fmla="*/ 2939358 w 12791000"/>
                    <a:gd name="connsiteY1" fmla="*/ 278788 h 3040501"/>
                    <a:gd name="connsiteX2" fmla="*/ 5085658 w 12791000"/>
                    <a:gd name="connsiteY2" fmla="*/ 240688 h 3040501"/>
                    <a:gd name="connsiteX3" fmla="*/ 6495358 w 12791000"/>
                    <a:gd name="connsiteY3" fmla="*/ 419497 h 3040501"/>
                    <a:gd name="connsiteX4" fmla="*/ 8616258 w 12791000"/>
                    <a:gd name="connsiteY4" fmla="*/ 203597 h 3040501"/>
                    <a:gd name="connsiteX5" fmla="*/ 10533957 w 12791000"/>
                    <a:gd name="connsiteY5" fmla="*/ 341454 h 3040501"/>
                    <a:gd name="connsiteX6" fmla="*/ 12642158 w 12791000"/>
                    <a:gd name="connsiteY6" fmla="*/ 121896 h 3040501"/>
                    <a:gd name="connsiteX7" fmla="*/ 12616755 w 12791000"/>
                    <a:gd name="connsiteY7" fmla="*/ 2513988 h 3040501"/>
                    <a:gd name="connsiteX8" fmla="*/ 11143557 w 12791000"/>
                    <a:gd name="connsiteY8" fmla="*/ 3012932 h 3040501"/>
                    <a:gd name="connsiteX9" fmla="*/ 8730557 w 12791000"/>
                    <a:gd name="connsiteY9" fmla="*/ 2953546 h 3040501"/>
                    <a:gd name="connsiteX10" fmla="*/ 6660457 w 12791000"/>
                    <a:gd name="connsiteY10" fmla="*/ 2764960 h 3040501"/>
                    <a:gd name="connsiteX11" fmla="*/ 5174557 w 12791000"/>
                    <a:gd name="connsiteY11" fmla="*/ 2907687 h 3040501"/>
                    <a:gd name="connsiteX12" fmla="*/ 3015558 w 12791000"/>
                    <a:gd name="connsiteY12" fmla="*/ 2653687 h 3040501"/>
                    <a:gd name="connsiteX13" fmla="*/ 437458 w 12791000"/>
                    <a:gd name="connsiteY13" fmla="*/ 2793388 h 3040501"/>
                    <a:gd name="connsiteX14" fmla="*/ 437458 w 12791000"/>
                    <a:gd name="connsiteY14" fmla="*/ 337796 h 3040501"/>
                    <a:gd name="connsiteX0" fmla="*/ 437458 w 12880348"/>
                    <a:gd name="connsiteY0" fmla="*/ 337794 h 3040501"/>
                    <a:gd name="connsiteX1" fmla="*/ 2939358 w 12880348"/>
                    <a:gd name="connsiteY1" fmla="*/ 278786 h 3040501"/>
                    <a:gd name="connsiteX2" fmla="*/ 5085658 w 12880348"/>
                    <a:gd name="connsiteY2" fmla="*/ 240686 h 3040501"/>
                    <a:gd name="connsiteX3" fmla="*/ 6495358 w 12880348"/>
                    <a:gd name="connsiteY3" fmla="*/ 419495 h 3040501"/>
                    <a:gd name="connsiteX4" fmla="*/ 8616258 w 12880348"/>
                    <a:gd name="connsiteY4" fmla="*/ 203595 h 3040501"/>
                    <a:gd name="connsiteX5" fmla="*/ 10533957 w 12880348"/>
                    <a:gd name="connsiteY5" fmla="*/ 341452 h 3040501"/>
                    <a:gd name="connsiteX6" fmla="*/ 12642158 w 12880348"/>
                    <a:gd name="connsiteY6" fmla="*/ 121894 h 3040501"/>
                    <a:gd name="connsiteX7" fmla="*/ 12616755 w 12880348"/>
                    <a:gd name="connsiteY7" fmla="*/ 2513986 h 3040501"/>
                    <a:gd name="connsiteX8" fmla="*/ 11143557 w 12880348"/>
                    <a:gd name="connsiteY8" fmla="*/ 3012930 h 3040501"/>
                    <a:gd name="connsiteX9" fmla="*/ 8730557 w 12880348"/>
                    <a:gd name="connsiteY9" fmla="*/ 2953544 h 3040501"/>
                    <a:gd name="connsiteX10" fmla="*/ 6660457 w 12880348"/>
                    <a:gd name="connsiteY10" fmla="*/ 2764958 h 3040501"/>
                    <a:gd name="connsiteX11" fmla="*/ 5174557 w 12880348"/>
                    <a:gd name="connsiteY11" fmla="*/ 2907685 h 3040501"/>
                    <a:gd name="connsiteX12" fmla="*/ 3015558 w 12880348"/>
                    <a:gd name="connsiteY12" fmla="*/ 2653685 h 3040501"/>
                    <a:gd name="connsiteX13" fmla="*/ 437458 w 12880348"/>
                    <a:gd name="connsiteY13" fmla="*/ 2793386 h 3040501"/>
                    <a:gd name="connsiteX14" fmla="*/ 437458 w 12880348"/>
                    <a:gd name="connsiteY14" fmla="*/ 337794 h 3040501"/>
                    <a:gd name="connsiteX0" fmla="*/ 669657 w 13112547"/>
                    <a:gd name="connsiteY0" fmla="*/ 337794 h 3040499"/>
                    <a:gd name="connsiteX1" fmla="*/ 3171557 w 13112547"/>
                    <a:gd name="connsiteY1" fmla="*/ 278786 h 3040499"/>
                    <a:gd name="connsiteX2" fmla="*/ 5317857 w 13112547"/>
                    <a:gd name="connsiteY2" fmla="*/ 240686 h 3040499"/>
                    <a:gd name="connsiteX3" fmla="*/ 6727557 w 13112547"/>
                    <a:gd name="connsiteY3" fmla="*/ 419495 h 3040499"/>
                    <a:gd name="connsiteX4" fmla="*/ 8848457 w 13112547"/>
                    <a:gd name="connsiteY4" fmla="*/ 203595 h 3040499"/>
                    <a:gd name="connsiteX5" fmla="*/ 10766156 w 13112547"/>
                    <a:gd name="connsiteY5" fmla="*/ 341452 h 3040499"/>
                    <a:gd name="connsiteX6" fmla="*/ 12874357 w 13112547"/>
                    <a:gd name="connsiteY6" fmla="*/ 121894 h 3040499"/>
                    <a:gd name="connsiteX7" fmla="*/ 12848954 w 13112547"/>
                    <a:gd name="connsiteY7" fmla="*/ 2513986 h 3040499"/>
                    <a:gd name="connsiteX8" fmla="*/ 11375756 w 13112547"/>
                    <a:gd name="connsiteY8" fmla="*/ 3012930 h 3040499"/>
                    <a:gd name="connsiteX9" fmla="*/ 8962756 w 13112547"/>
                    <a:gd name="connsiteY9" fmla="*/ 2953544 h 3040499"/>
                    <a:gd name="connsiteX10" fmla="*/ 6892656 w 13112547"/>
                    <a:gd name="connsiteY10" fmla="*/ 2764958 h 3040499"/>
                    <a:gd name="connsiteX11" fmla="*/ 5406756 w 13112547"/>
                    <a:gd name="connsiteY11" fmla="*/ 2907685 h 3040499"/>
                    <a:gd name="connsiteX12" fmla="*/ 669657 w 13112547"/>
                    <a:gd name="connsiteY12" fmla="*/ 2793386 h 3040499"/>
                    <a:gd name="connsiteX13" fmla="*/ 669657 w 13112547"/>
                    <a:gd name="connsiteY13" fmla="*/ 337794 h 3040499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5317857 w 13112547"/>
                    <a:gd name="connsiteY2" fmla="*/ 240686 h 3037083"/>
                    <a:gd name="connsiteX3" fmla="*/ 6727557 w 13112547"/>
                    <a:gd name="connsiteY3" fmla="*/ 419495 h 3037083"/>
                    <a:gd name="connsiteX4" fmla="*/ 8848457 w 13112547"/>
                    <a:gd name="connsiteY4" fmla="*/ 203595 h 3037083"/>
                    <a:gd name="connsiteX5" fmla="*/ 10766156 w 13112547"/>
                    <a:gd name="connsiteY5" fmla="*/ 341452 h 3037083"/>
                    <a:gd name="connsiteX6" fmla="*/ 12874357 w 13112547"/>
                    <a:gd name="connsiteY6" fmla="*/ 121894 h 3037083"/>
                    <a:gd name="connsiteX7" fmla="*/ 12848954 w 13112547"/>
                    <a:gd name="connsiteY7" fmla="*/ 2513986 h 3037083"/>
                    <a:gd name="connsiteX8" fmla="*/ 11375756 w 13112547"/>
                    <a:gd name="connsiteY8" fmla="*/ 3012930 h 3037083"/>
                    <a:gd name="connsiteX9" fmla="*/ 8962756 w 13112547"/>
                    <a:gd name="connsiteY9" fmla="*/ 2953544 h 3037083"/>
                    <a:gd name="connsiteX10" fmla="*/ 5406756 w 13112547"/>
                    <a:gd name="connsiteY10" fmla="*/ 2907685 h 3037083"/>
                    <a:gd name="connsiteX11" fmla="*/ 669657 w 13112547"/>
                    <a:gd name="connsiteY11" fmla="*/ 2793386 h 3037083"/>
                    <a:gd name="connsiteX12" fmla="*/ 669657 w 13112547"/>
                    <a:gd name="connsiteY12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6727557 w 13112547"/>
                    <a:gd name="connsiteY2" fmla="*/ 419495 h 3037083"/>
                    <a:gd name="connsiteX3" fmla="*/ 8848457 w 13112547"/>
                    <a:gd name="connsiteY3" fmla="*/ 203595 h 3037083"/>
                    <a:gd name="connsiteX4" fmla="*/ 10766156 w 13112547"/>
                    <a:gd name="connsiteY4" fmla="*/ 341452 h 3037083"/>
                    <a:gd name="connsiteX5" fmla="*/ 12874357 w 13112547"/>
                    <a:gd name="connsiteY5" fmla="*/ 121894 h 3037083"/>
                    <a:gd name="connsiteX6" fmla="*/ 12848954 w 13112547"/>
                    <a:gd name="connsiteY6" fmla="*/ 2513986 h 3037083"/>
                    <a:gd name="connsiteX7" fmla="*/ 11375756 w 13112547"/>
                    <a:gd name="connsiteY7" fmla="*/ 3012930 h 3037083"/>
                    <a:gd name="connsiteX8" fmla="*/ 8962756 w 13112547"/>
                    <a:gd name="connsiteY8" fmla="*/ 2953544 h 3037083"/>
                    <a:gd name="connsiteX9" fmla="*/ 5406756 w 13112547"/>
                    <a:gd name="connsiteY9" fmla="*/ 2907685 h 3037083"/>
                    <a:gd name="connsiteX10" fmla="*/ 669657 w 13112547"/>
                    <a:gd name="connsiteY10" fmla="*/ 2793386 h 3037083"/>
                    <a:gd name="connsiteX11" fmla="*/ 669657 w 13112547"/>
                    <a:gd name="connsiteY11" fmla="*/ 337794 h 3037083"/>
                    <a:gd name="connsiteX0" fmla="*/ 669657 w 13112547"/>
                    <a:gd name="connsiteY0" fmla="*/ 337794 h 3037083"/>
                    <a:gd name="connsiteX1" fmla="*/ 3171557 w 13112547"/>
                    <a:gd name="connsiteY1" fmla="*/ 278786 h 3037083"/>
                    <a:gd name="connsiteX2" fmla="*/ 8848457 w 13112547"/>
                    <a:gd name="connsiteY2" fmla="*/ 203595 h 3037083"/>
                    <a:gd name="connsiteX3" fmla="*/ 10766156 w 13112547"/>
                    <a:gd name="connsiteY3" fmla="*/ 341452 h 3037083"/>
                    <a:gd name="connsiteX4" fmla="*/ 12874357 w 13112547"/>
                    <a:gd name="connsiteY4" fmla="*/ 121894 h 3037083"/>
                    <a:gd name="connsiteX5" fmla="*/ 12848954 w 13112547"/>
                    <a:gd name="connsiteY5" fmla="*/ 2513986 h 3037083"/>
                    <a:gd name="connsiteX6" fmla="*/ 11375756 w 13112547"/>
                    <a:gd name="connsiteY6" fmla="*/ 3012930 h 3037083"/>
                    <a:gd name="connsiteX7" fmla="*/ 8962756 w 13112547"/>
                    <a:gd name="connsiteY7" fmla="*/ 2953544 h 3037083"/>
                    <a:gd name="connsiteX8" fmla="*/ 5406756 w 13112547"/>
                    <a:gd name="connsiteY8" fmla="*/ 2907685 h 3037083"/>
                    <a:gd name="connsiteX9" fmla="*/ 669657 w 13112547"/>
                    <a:gd name="connsiteY9" fmla="*/ 2793386 h 3037083"/>
                    <a:gd name="connsiteX10" fmla="*/ 669657 w 13112547"/>
                    <a:gd name="connsiteY10" fmla="*/ 337794 h 3037083"/>
                    <a:gd name="connsiteX0" fmla="*/ 669657 w 13117756"/>
                    <a:gd name="connsiteY0" fmla="*/ 365905 h 3065194"/>
                    <a:gd name="connsiteX1" fmla="*/ 3171557 w 13117756"/>
                    <a:gd name="connsiteY1" fmla="*/ 306897 h 3065194"/>
                    <a:gd name="connsiteX2" fmla="*/ 8848457 w 13117756"/>
                    <a:gd name="connsiteY2" fmla="*/ 231706 h 3065194"/>
                    <a:gd name="connsiteX3" fmla="*/ 10687394 w 13117756"/>
                    <a:gd name="connsiteY3" fmla="*/ 255382 h 3065194"/>
                    <a:gd name="connsiteX4" fmla="*/ 12874357 w 13117756"/>
                    <a:gd name="connsiteY4" fmla="*/ 150005 h 3065194"/>
                    <a:gd name="connsiteX5" fmla="*/ 12848954 w 13117756"/>
                    <a:gd name="connsiteY5" fmla="*/ 2542097 h 3065194"/>
                    <a:gd name="connsiteX6" fmla="*/ 11375756 w 13117756"/>
                    <a:gd name="connsiteY6" fmla="*/ 3041041 h 3065194"/>
                    <a:gd name="connsiteX7" fmla="*/ 8962756 w 13117756"/>
                    <a:gd name="connsiteY7" fmla="*/ 2981655 h 3065194"/>
                    <a:gd name="connsiteX8" fmla="*/ 5406756 w 13117756"/>
                    <a:gd name="connsiteY8" fmla="*/ 2935796 h 3065194"/>
                    <a:gd name="connsiteX9" fmla="*/ 669657 w 13117756"/>
                    <a:gd name="connsiteY9" fmla="*/ 2821497 h 3065194"/>
                    <a:gd name="connsiteX10" fmla="*/ 669657 w 13117756"/>
                    <a:gd name="connsiteY10" fmla="*/ 365905 h 3065194"/>
                    <a:gd name="connsiteX0" fmla="*/ 669657 w 13099684"/>
                    <a:gd name="connsiteY0" fmla="*/ 335049 h 3034338"/>
                    <a:gd name="connsiteX1" fmla="*/ 3171557 w 13099684"/>
                    <a:gd name="connsiteY1" fmla="*/ 276041 h 3034338"/>
                    <a:gd name="connsiteX2" fmla="*/ 8848457 w 13099684"/>
                    <a:gd name="connsiteY2" fmla="*/ 200850 h 3034338"/>
                    <a:gd name="connsiteX3" fmla="*/ 10963061 w 13099684"/>
                    <a:gd name="connsiteY3" fmla="*/ 351394 h 3034338"/>
                    <a:gd name="connsiteX4" fmla="*/ 12874357 w 13099684"/>
                    <a:gd name="connsiteY4" fmla="*/ 119149 h 3034338"/>
                    <a:gd name="connsiteX5" fmla="*/ 12848954 w 13099684"/>
                    <a:gd name="connsiteY5" fmla="*/ 2511241 h 3034338"/>
                    <a:gd name="connsiteX6" fmla="*/ 11375756 w 13099684"/>
                    <a:gd name="connsiteY6" fmla="*/ 3010185 h 3034338"/>
                    <a:gd name="connsiteX7" fmla="*/ 8962756 w 13099684"/>
                    <a:gd name="connsiteY7" fmla="*/ 2950799 h 3034338"/>
                    <a:gd name="connsiteX8" fmla="*/ 5406756 w 13099684"/>
                    <a:gd name="connsiteY8" fmla="*/ 2904940 h 3034338"/>
                    <a:gd name="connsiteX9" fmla="*/ 669657 w 13099684"/>
                    <a:gd name="connsiteY9" fmla="*/ 2790641 h 3034338"/>
                    <a:gd name="connsiteX10" fmla="*/ 669657 w 13099684"/>
                    <a:gd name="connsiteY10" fmla="*/ 335049 h 3034338"/>
                    <a:gd name="connsiteX0" fmla="*/ 669657 w 13245630"/>
                    <a:gd name="connsiteY0" fmla="*/ 373011 h 3072300"/>
                    <a:gd name="connsiteX1" fmla="*/ 3171557 w 13245630"/>
                    <a:gd name="connsiteY1" fmla="*/ 314003 h 3072300"/>
                    <a:gd name="connsiteX2" fmla="*/ 8848457 w 13245630"/>
                    <a:gd name="connsiteY2" fmla="*/ 238812 h 3072300"/>
                    <a:gd name="connsiteX3" fmla="*/ 12874357 w 13245630"/>
                    <a:gd name="connsiteY3" fmla="*/ 157111 h 3072300"/>
                    <a:gd name="connsiteX4" fmla="*/ 12848954 w 13245630"/>
                    <a:gd name="connsiteY4" fmla="*/ 2549203 h 3072300"/>
                    <a:gd name="connsiteX5" fmla="*/ 11375756 w 13245630"/>
                    <a:gd name="connsiteY5" fmla="*/ 3048147 h 3072300"/>
                    <a:gd name="connsiteX6" fmla="*/ 8962756 w 13245630"/>
                    <a:gd name="connsiteY6" fmla="*/ 2988761 h 3072300"/>
                    <a:gd name="connsiteX7" fmla="*/ 5406756 w 13245630"/>
                    <a:gd name="connsiteY7" fmla="*/ 2942902 h 3072300"/>
                    <a:gd name="connsiteX8" fmla="*/ 669657 w 13245630"/>
                    <a:gd name="connsiteY8" fmla="*/ 2828603 h 3072300"/>
                    <a:gd name="connsiteX9" fmla="*/ 669657 w 13245630"/>
                    <a:gd name="connsiteY9" fmla="*/ 373011 h 3072300"/>
                    <a:gd name="connsiteX0" fmla="*/ 519178 w 13095151"/>
                    <a:gd name="connsiteY0" fmla="*/ 372609 h 3071898"/>
                    <a:gd name="connsiteX1" fmla="*/ 4044985 w 13095151"/>
                    <a:gd name="connsiteY1" fmla="*/ 300914 h 3071898"/>
                    <a:gd name="connsiteX2" fmla="*/ 8697978 w 13095151"/>
                    <a:gd name="connsiteY2" fmla="*/ 238410 h 3071898"/>
                    <a:gd name="connsiteX3" fmla="*/ 12723878 w 13095151"/>
                    <a:gd name="connsiteY3" fmla="*/ 156709 h 3071898"/>
                    <a:gd name="connsiteX4" fmla="*/ 12698475 w 13095151"/>
                    <a:gd name="connsiteY4" fmla="*/ 2548801 h 3071898"/>
                    <a:gd name="connsiteX5" fmla="*/ 11225277 w 13095151"/>
                    <a:gd name="connsiteY5" fmla="*/ 3047745 h 3071898"/>
                    <a:gd name="connsiteX6" fmla="*/ 8812277 w 13095151"/>
                    <a:gd name="connsiteY6" fmla="*/ 2988359 h 3071898"/>
                    <a:gd name="connsiteX7" fmla="*/ 5256277 w 13095151"/>
                    <a:gd name="connsiteY7" fmla="*/ 2942500 h 3071898"/>
                    <a:gd name="connsiteX8" fmla="*/ 519178 w 13095151"/>
                    <a:gd name="connsiteY8" fmla="*/ 2828201 h 3071898"/>
                    <a:gd name="connsiteX9" fmla="*/ 519178 w 13095151"/>
                    <a:gd name="connsiteY9" fmla="*/ 372609 h 3071898"/>
                    <a:gd name="connsiteX0" fmla="*/ 519178 w 13205988"/>
                    <a:gd name="connsiteY0" fmla="*/ 372609 h 3045839"/>
                    <a:gd name="connsiteX1" fmla="*/ 4044985 w 13205988"/>
                    <a:gd name="connsiteY1" fmla="*/ 300914 h 3045839"/>
                    <a:gd name="connsiteX2" fmla="*/ 8697978 w 13205988"/>
                    <a:gd name="connsiteY2" fmla="*/ 238410 h 3045839"/>
                    <a:gd name="connsiteX3" fmla="*/ 12723878 w 13205988"/>
                    <a:gd name="connsiteY3" fmla="*/ 156709 h 3045839"/>
                    <a:gd name="connsiteX4" fmla="*/ 12698475 w 13205988"/>
                    <a:gd name="connsiteY4" fmla="*/ 2548801 h 3045839"/>
                    <a:gd name="connsiteX5" fmla="*/ 8812277 w 13205988"/>
                    <a:gd name="connsiteY5" fmla="*/ 2988359 h 3045839"/>
                    <a:gd name="connsiteX6" fmla="*/ 5256277 w 13205988"/>
                    <a:gd name="connsiteY6" fmla="*/ 2942500 h 3045839"/>
                    <a:gd name="connsiteX7" fmla="*/ 519178 w 13205988"/>
                    <a:gd name="connsiteY7" fmla="*/ 2828201 h 3045839"/>
                    <a:gd name="connsiteX8" fmla="*/ 519178 w 13205988"/>
                    <a:gd name="connsiteY8" fmla="*/ 372609 h 3045839"/>
                    <a:gd name="connsiteX0" fmla="*/ 519178 w 13140870"/>
                    <a:gd name="connsiteY0" fmla="*/ 231027 h 2904257"/>
                    <a:gd name="connsiteX1" fmla="*/ 4044985 w 13140870"/>
                    <a:gd name="connsiteY1" fmla="*/ 159332 h 2904257"/>
                    <a:gd name="connsiteX2" fmla="*/ 8697978 w 13140870"/>
                    <a:gd name="connsiteY2" fmla="*/ 96828 h 2904257"/>
                    <a:gd name="connsiteX3" fmla="*/ 12605734 w 13140870"/>
                    <a:gd name="connsiteY3" fmla="*/ 281549 h 2904257"/>
                    <a:gd name="connsiteX4" fmla="*/ 12698475 w 13140870"/>
                    <a:gd name="connsiteY4" fmla="*/ 2407219 h 2904257"/>
                    <a:gd name="connsiteX5" fmla="*/ 8812277 w 13140870"/>
                    <a:gd name="connsiteY5" fmla="*/ 2846777 h 2904257"/>
                    <a:gd name="connsiteX6" fmla="*/ 5256277 w 13140870"/>
                    <a:gd name="connsiteY6" fmla="*/ 2800918 h 2904257"/>
                    <a:gd name="connsiteX7" fmla="*/ 519178 w 13140870"/>
                    <a:gd name="connsiteY7" fmla="*/ 2686619 h 2904257"/>
                    <a:gd name="connsiteX8" fmla="*/ 519178 w 13140870"/>
                    <a:gd name="connsiteY8" fmla="*/ 231027 h 2904257"/>
                    <a:gd name="connsiteX0" fmla="*/ 482197 w 13182651"/>
                    <a:gd name="connsiteY0" fmla="*/ 699079 h 2814726"/>
                    <a:gd name="connsiteX1" fmla="*/ 4086766 w 13182651"/>
                    <a:gd name="connsiteY1" fmla="*/ 107226 h 2814726"/>
                    <a:gd name="connsiteX2" fmla="*/ 8739759 w 13182651"/>
                    <a:gd name="connsiteY2" fmla="*/ 44722 h 2814726"/>
                    <a:gd name="connsiteX3" fmla="*/ 12647515 w 13182651"/>
                    <a:gd name="connsiteY3" fmla="*/ 229443 h 2814726"/>
                    <a:gd name="connsiteX4" fmla="*/ 12740256 w 13182651"/>
                    <a:gd name="connsiteY4" fmla="*/ 2355113 h 2814726"/>
                    <a:gd name="connsiteX5" fmla="*/ 8854058 w 13182651"/>
                    <a:gd name="connsiteY5" fmla="*/ 2794671 h 2814726"/>
                    <a:gd name="connsiteX6" fmla="*/ 5298058 w 13182651"/>
                    <a:gd name="connsiteY6" fmla="*/ 2748812 h 2814726"/>
                    <a:gd name="connsiteX7" fmla="*/ 560959 w 13182651"/>
                    <a:gd name="connsiteY7" fmla="*/ 2634513 h 2814726"/>
                    <a:gd name="connsiteX8" fmla="*/ 482197 w 13182651"/>
                    <a:gd name="connsiteY8" fmla="*/ 699079 h 2814726"/>
                    <a:gd name="connsiteX0" fmla="*/ 223157 w 12923611"/>
                    <a:gd name="connsiteY0" fmla="*/ 699079 h 2794671"/>
                    <a:gd name="connsiteX1" fmla="*/ 3827726 w 12923611"/>
                    <a:gd name="connsiteY1" fmla="*/ 107226 h 2794671"/>
                    <a:gd name="connsiteX2" fmla="*/ 8480719 w 12923611"/>
                    <a:gd name="connsiteY2" fmla="*/ 44722 h 2794671"/>
                    <a:gd name="connsiteX3" fmla="*/ 12388475 w 12923611"/>
                    <a:gd name="connsiteY3" fmla="*/ 229443 h 2794671"/>
                    <a:gd name="connsiteX4" fmla="*/ 12481216 w 12923611"/>
                    <a:gd name="connsiteY4" fmla="*/ 2355113 h 2794671"/>
                    <a:gd name="connsiteX5" fmla="*/ 8595018 w 12923611"/>
                    <a:gd name="connsiteY5" fmla="*/ 2794671 h 2794671"/>
                    <a:gd name="connsiteX6" fmla="*/ 5039018 w 12923611"/>
                    <a:gd name="connsiteY6" fmla="*/ 2748812 h 2794671"/>
                    <a:gd name="connsiteX7" fmla="*/ 892635 w 12923611"/>
                    <a:gd name="connsiteY7" fmla="*/ 2456899 h 2794671"/>
                    <a:gd name="connsiteX8" fmla="*/ 223157 w 12923611"/>
                    <a:gd name="connsiteY8" fmla="*/ 699079 h 2794671"/>
                    <a:gd name="connsiteX0" fmla="*/ 22166 w 12722619"/>
                    <a:gd name="connsiteY0" fmla="*/ 699079 h 2794671"/>
                    <a:gd name="connsiteX1" fmla="*/ 3626735 w 12722619"/>
                    <a:gd name="connsiteY1" fmla="*/ 107226 h 2794671"/>
                    <a:gd name="connsiteX2" fmla="*/ 8279728 w 12722619"/>
                    <a:gd name="connsiteY2" fmla="*/ 44722 h 2794671"/>
                    <a:gd name="connsiteX3" fmla="*/ 12187484 w 12722619"/>
                    <a:gd name="connsiteY3" fmla="*/ 229443 h 2794671"/>
                    <a:gd name="connsiteX4" fmla="*/ 12280225 w 12722619"/>
                    <a:gd name="connsiteY4" fmla="*/ 2355113 h 2794671"/>
                    <a:gd name="connsiteX5" fmla="*/ 8394027 w 12722619"/>
                    <a:gd name="connsiteY5" fmla="*/ 2794671 h 2794671"/>
                    <a:gd name="connsiteX6" fmla="*/ 4838027 w 12722619"/>
                    <a:gd name="connsiteY6" fmla="*/ 2748812 h 2794671"/>
                    <a:gd name="connsiteX7" fmla="*/ 691644 w 12722619"/>
                    <a:gd name="connsiteY7" fmla="*/ 2456899 h 2794671"/>
                    <a:gd name="connsiteX8" fmla="*/ 22166 w 12722619"/>
                    <a:gd name="connsiteY8" fmla="*/ 699079 h 2794671"/>
                    <a:gd name="connsiteX0" fmla="*/ 8930 w 12709383"/>
                    <a:gd name="connsiteY0" fmla="*/ 699079 h 2794671"/>
                    <a:gd name="connsiteX1" fmla="*/ 3613499 w 12709383"/>
                    <a:gd name="connsiteY1" fmla="*/ 107226 h 2794671"/>
                    <a:gd name="connsiteX2" fmla="*/ 8266492 w 12709383"/>
                    <a:gd name="connsiteY2" fmla="*/ 44722 h 2794671"/>
                    <a:gd name="connsiteX3" fmla="*/ 12174248 w 12709383"/>
                    <a:gd name="connsiteY3" fmla="*/ 229443 h 2794671"/>
                    <a:gd name="connsiteX4" fmla="*/ 12266989 w 12709383"/>
                    <a:gd name="connsiteY4" fmla="*/ 2355113 h 2794671"/>
                    <a:gd name="connsiteX5" fmla="*/ 8380791 w 12709383"/>
                    <a:gd name="connsiteY5" fmla="*/ 2794671 h 2794671"/>
                    <a:gd name="connsiteX6" fmla="*/ 4824791 w 12709383"/>
                    <a:gd name="connsiteY6" fmla="*/ 2748812 h 2794671"/>
                    <a:gd name="connsiteX7" fmla="*/ 678408 w 12709383"/>
                    <a:gd name="connsiteY7" fmla="*/ 2456899 h 2794671"/>
                    <a:gd name="connsiteX8" fmla="*/ 8930 w 12709383"/>
                    <a:gd name="connsiteY8" fmla="*/ 699079 h 2794671"/>
                    <a:gd name="connsiteX0" fmla="*/ 582716 w 13283169"/>
                    <a:gd name="connsiteY0" fmla="*/ 699079 h 2794671"/>
                    <a:gd name="connsiteX1" fmla="*/ 4187285 w 13283169"/>
                    <a:gd name="connsiteY1" fmla="*/ 107226 h 2794671"/>
                    <a:gd name="connsiteX2" fmla="*/ 8840278 w 13283169"/>
                    <a:gd name="connsiteY2" fmla="*/ 44722 h 2794671"/>
                    <a:gd name="connsiteX3" fmla="*/ 12748034 w 13283169"/>
                    <a:gd name="connsiteY3" fmla="*/ 229443 h 2794671"/>
                    <a:gd name="connsiteX4" fmla="*/ 12840775 w 13283169"/>
                    <a:gd name="connsiteY4" fmla="*/ 2355113 h 2794671"/>
                    <a:gd name="connsiteX5" fmla="*/ 8954577 w 13283169"/>
                    <a:gd name="connsiteY5" fmla="*/ 2794671 h 2794671"/>
                    <a:gd name="connsiteX6" fmla="*/ 5398577 w 13283169"/>
                    <a:gd name="connsiteY6" fmla="*/ 2748812 h 2794671"/>
                    <a:gd name="connsiteX7" fmla="*/ 497187 w 13283169"/>
                    <a:gd name="connsiteY7" fmla="*/ 2551173 h 2794671"/>
                    <a:gd name="connsiteX8" fmla="*/ 582716 w 13283169"/>
                    <a:gd name="connsiteY8" fmla="*/ 699079 h 2794671"/>
                    <a:gd name="connsiteX0" fmla="*/ 381785 w 13082238"/>
                    <a:gd name="connsiteY0" fmla="*/ 699079 h 2794671"/>
                    <a:gd name="connsiteX1" fmla="*/ 3986354 w 13082238"/>
                    <a:gd name="connsiteY1" fmla="*/ 107226 h 2794671"/>
                    <a:gd name="connsiteX2" fmla="*/ 8639347 w 13082238"/>
                    <a:gd name="connsiteY2" fmla="*/ 44722 h 2794671"/>
                    <a:gd name="connsiteX3" fmla="*/ 12547103 w 13082238"/>
                    <a:gd name="connsiteY3" fmla="*/ 229443 h 2794671"/>
                    <a:gd name="connsiteX4" fmla="*/ 12639844 w 13082238"/>
                    <a:gd name="connsiteY4" fmla="*/ 2355113 h 2794671"/>
                    <a:gd name="connsiteX5" fmla="*/ 8753646 w 13082238"/>
                    <a:gd name="connsiteY5" fmla="*/ 2794671 h 2794671"/>
                    <a:gd name="connsiteX6" fmla="*/ 5197646 w 13082238"/>
                    <a:gd name="connsiteY6" fmla="*/ 2748812 h 2794671"/>
                    <a:gd name="connsiteX7" fmla="*/ 296256 w 13082238"/>
                    <a:gd name="connsiteY7" fmla="*/ 2551173 h 2794671"/>
                    <a:gd name="connsiteX8" fmla="*/ 381785 w 13082238"/>
                    <a:gd name="connsiteY8" fmla="*/ 699079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3195065"/>
                    <a:gd name="connsiteY0" fmla="*/ 656227 h 2794671"/>
                    <a:gd name="connsiteX1" fmla="*/ 4099181 w 13195065"/>
                    <a:gd name="connsiteY1" fmla="*/ 107226 h 2794671"/>
                    <a:gd name="connsiteX2" fmla="*/ 8752174 w 13195065"/>
                    <a:gd name="connsiteY2" fmla="*/ 44722 h 2794671"/>
                    <a:gd name="connsiteX3" fmla="*/ 12659930 w 13195065"/>
                    <a:gd name="connsiteY3" fmla="*/ 229443 h 2794671"/>
                    <a:gd name="connsiteX4" fmla="*/ 12752671 w 13195065"/>
                    <a:gd name="connsiteY4" fmla="*/ 2355113 h 2794671"/>
                    <a:gd name="connsiteX5" fmla="*/ 8866473 w 13195065"/>
                    <a:gd name="connsiteY5" fmla="*/ 2794671 h 2794671"/>
                    <a:gd name="connsiteX6" fmla="*/ 5310473 w 13195065"/>
                    <a:gd name="connsiteY6" fmla="*/ 2748812 h 2794671"/>
                    <a:gd name="connsiteX7" fmla="*/ 409083 w 13195065"/>
                    <a:gd name="connsiteY7" fmla="*/ 2551173 h 2794671"/>
                    <a:gd name="connsiteX8" fmla="*/ 132838 w 13195065"/>
                    <a:gd name="connsiteY8" fmla="*/ 656227 h 2794671"/>
                    <a:gd name="connsiteX0" fmla="*/ 132838 w 12936322"/>
                    <a:gd name="connsiteY0" fmla="*/ 656227 h 2794671"/>
                    <a:gd name="connsiteX1" fmla="*/ 4099181 w 12936322"/>
                    <a:gd name="connsiteY1" fmla="*/ 107226 h 2794671"/>
                    <a:gd name="connsiteX2" fmla="*/ 8752174 w 12936322"/>
                    <a:gd name="connsiteY2" fmla="*/ 44722 h 2794671"/>
                    <a:gd name="connsiteX3" fmla="*/ 12659930 w 12936322"/>
                    <a:gd name="connsiteY3" fmla="*/ 229443 h 2794671"/>
                    <a:gd name="connsiteX4" fmla="*/ 12752671 w 12936322"/>
                    <a:gd name="connsiteY4" fmla="*/ 2355113 h 2794671"/>
                    <a:gd name="connsiteX5" fmla="*/ 8866473 w 12936322"/>
                    <a:gd name="connsiteY5" fmla="*/ 2794671 h 2794671"/>
                    <a:gd name="connsiteX6" fmla="*/ 5310473 w 12936322"/>
                    <a:gd name="connsiteY6" fmla="*/ 2748812 h 2794671"/>
                    <a:gd name="connsiteX7" fmla="*/ 409083 w 12936322"/>
                    <a:gd name="connsiteY7" fmla="*/ 2551173 h 2794671"/>
                    <a:gd name="connsiteX8" fmla="*/ 132838 w 12936322"/>
                    <a:gd name="connsiteY8" fmla="*/ 656227 h 2794671"/>
                    <a:gd name="connsiteX0" fmla="*/ 132838 w 12936322"/>
                    <a:gd name="connsiteY0" fmla="*/ 678133 h 2911167"/>
                    <a:gd name="connsiteX1" fmla="*/ 4099181 w 12936322"/>
                    <a:gd name="connsiteY1" fmla="*/ 129132 h 2911167"/>
                    <a:gd name="connsiteX2" fmla="*/ 8752174 w 12936322"/>
                    <a:gd name="connsiteY2" fmla="*/ 66628 h 2911167"/>
                    <a:gd name="connsiteX3" fmla="*/ 12659930 w 12936322"/>
                    <a:gd name="connsiteY3" fmla="*/ 251349 h 2911167"/>
                    <a:gd name="connsiteX4" fmla="*/ 12752671 w 12936322"/>
                    <a:gd name="connsiteY4" fmla="*/ 2705386 h 2911167"/>
                    <a:gd name="connsiteX5" fmla="*/ 8866473 w 12936322"/>
                    <a:gd name="connsiteY5" fmla="*/ 2816577 h 2911167"/>
                    <a:gd name="connsiteX6" fmla="*/ 5310473 w 12936322"/>
                    <a:gd name="connsiteY6" fmla="*/ 2770718 h 2911167"/>
                    <a:gd name="connsiteX7" fmla="*/ 409083 w 12936322"/>
                    <a:gd name="connsiteY7" fmla="*/ 2573079 h 2911167"/>
                    <a:gd name="connsiteX8" fmla="*/ 132838 w 12936322"/>
                    <a:gd name="connsiteY8" fmla="*/ 678133 h 2911167"/>
                    <a:gd name="connsiteX0" fmla="*/ 132838 w 12995613"/>
                    <a:gd name="connsiteY0" fmla="*/ 678133 h 2911165"/>
                    <a:gd name="connsiteX1" fmla="*/ 4099181 w 12995613"/>
                    <a:gd name="connsiteY1" fmla="*/ 129132 h 2911165"/>
                    <a:gd name="connsiteX2" fmla="*/ 8752174 w 12995613"/>
                    <a:gd name="connsiteY2" fmla="*/ 66628 h 2911165"/>
                    <a:gd name="connsiteX3" fmla="*/ 12659930 w 12995613"/>
                    <a:gd name="connsiteY3" fmla="*/ 251349 h 2911165"/>
                    <a:gd name="connsiteX4" fmla="*/ 12752671 w 12995613"/>
                    <a:gd name="connsiteY4" fmla="*/ 2705386 h 2911165"/>
                    <a:gd name="connsiteX5" fmla="*/ 8866473 w 12995613"/>
                    <a:gd name="connsiteY5" fmla="*/ 2816577 h 2911165"/>
                    <a:gd name="connsiteX6" fmla="*/ 5310473 w 12995613"/>
                    <a:gd name="connsiteY6" fmla="*/ 2770718 h 2911165"/>
                    <a:gd name="connsiteX7" fmla="*/ 409083 w 12995613"/>
                    <a:gd name="connsiteY7" fmla="*/ 2573079 h 2911165"/>
                    <a:gd name="connsiteX8" fmla="*/ 132838 w 12995613"/>
                    <a:gd name="connsiteY8" fmla="*/ 678133 h 2911165"/>
                    <a:gd name="connsiteX0" fmla="*/ 132838 w 12770730"/>
                    <a:gd name="connsiteY0" fmla="*/ 803207 h 3036241"/>
                    <a:gd name="connsiteX1" fmla="*/ 4099181 w 12770730"/>
                    <a:gd name="connsiteY1" fmla="*/ 254206 h 3036241"/>
                    <a:gd name="connsiteX2" fmla="*/ 8752174 w 12770730"/>
                    <a:gd name="connsiteY2" fmla="*/ 191702 h 3036241"/>
                    <a:gd name="connsiteX3" fmla="*/ 12125133 w 12770730"/>
                    <a:gd name="connsiteY3" fmla="*/ 199610 h 3036241"/>
                    <a:gd name="connsiteX4" fmla="*/ 12752671 w 12770730"/>
                    <a:gd name="connsiteY4" fmla="*/ 2830460 h 3036241"/>
                    <a:gd name="connsiteX5" fmla="*/ 8866473 w 12770730"/>
                    <a:gd name="connsiteY5" fmla="*/ 2941651 h 3036241"/>
                    <a:gd name="connsiteX6" fmla="*/ 5310473 w 12770730"/>
                    <a:gd name="connsiteY6" fmla="*/ 2895792 h 3036241"/>
                    <a:gd name="connsiteX7" fmla="*/ 409083 w 12770730"/>
                    <a:gd name="connsiteY7" fmla="*/ 2698153 h 3036241"/>
                    <a:gd name="connsiteX8" fmla="*/ 132838 w 12770730"/>
                    <a:gd name="connsiteY8" fmla="*/ 803207 h 3036241"/>
                    <a:gd name="connsiteX0" fmla="*/ 132838 w 12810188"/>
                    <a:gd name="connsiteY0" fmla="*/ 612058 h 2845090"/>
                    <a:gd name="connsiteX1" fmla="*/ 4099181 w 12810188"/>
                    <a:gd name="connsiteY1" fmla="*/ 63057 h 2845090"/>
                    <a:gd name="connsiteX2" fmla="*/ 8752174 w 12810188"/>
                    <a:gd name="connsiteY2" fmla="*/ 553 h 2845090"/>
                    <a:gd name="connsiteX3" fmla="*/ 12125133 w 12810188"/>
                    <a:gd name="connsiteY3" fmla="*/ 8461 h 2845090"/>
                    <a:gd name="connsiteX4" fmla="*/ 12752671 w 12810188"/>
                    <a:gd name="connsiteY4" fmla="*/ 2639311 h 2845090"/>
                    <a:gd name="connsiteX5" fmla="*/ 8866473 w 12810188"/>
                    <a:gd name="connsiteY5" fmla="*/ 2750502 h 2845090"/>
                    <a:gd name="connsiteX6" fmla="*/ 5310473 w 12810188"/>
                    <a:gd name="connsiteY6" fmla="*/ 2704643 h 2845090"/>
                    <a:gd name="connsiteX7" fmla="*/ 409083 w 12810188"/>
                    <a:gd name="connsiteY7" fmla="*/ 2507004 h 2845090"/>
                    <a:gd name="connsiteX8" fmla="*/ 132838 w 12810188"/>
                    <a:gd name="connsiteY8" fmla="*/ 612058 h 2845090"/>
                    <a:gd name="connsiteX0" fmla="*/ 132838 w 12290970"/>
                    <a:gd name="connsiteY0" fmla="*/ 800955 h 3013497"/>
                    <a:gd name="connsiteX1" fmla="*/ 4099181 w 12290970"/>
                    <a:gd name="connsiteY1" fmla="*/ 251954 h 3013497"/>
                    <a:gd name="connsiteX2" fmla="*/ 8752174 w 12290970"/>
                    <a:gd name="connsiteY2" fmla="*/ 189450 h 3013497"/>
                    <a:gd name="connsiteX3" fmla="*/ 12125133 w 12290970"/>
                    <a:gd name="connsiteY3" fmla="*/ 197358 h 3013497"/>
                    <a:gd name="connsiteX4" fmla="*/ 11777454 w 12290970"/>
                    <a:gd name="connsiteY4" fmla="*/ 2797814 h 3013497"/>
                    <a:gd name="connsiteX5" fmla="*/ 8866473 w 12290970"/>
                    <a:gd name="connsiteY5" fmla="*/ 2939399 h 3013497"/>
                    <a:gd name="connsiteX6" fmla="*/ 5310473 w 12290970"/>
                    <a:gd name="connsiteY6" fmla="*/ 2893540 h 3013497"/>
                    <a:gd name="connsiteX7" fmla="*/ 409083 w 12290970"/>
                    <a:gd name="connsiteY7" fmla="*/ 2695901 h 3013497"/>
                    <a:gd name="connsiteX8" fmla="*/ 132838 w 12290970"/>
                    <a:gd name="connsiteY8" fmla="*/ 800955 h 3013497"/>
                    <a:gd name="connsiteX0" fmla="*/ 132838 w 12357158"/>
                    <a:gd name="connsiteY0" fmla="*/ 711387 h 2923929"/>
                    <a:gd name="connsiteX1" fmla="*/ 4099181 w 12357158"/>
                    <a:gd name="connsiteY1" fmla="*/ 162386 h 2923929"/>
                    <a:gd name="connsiteX2" fmla="*/ 8752174 w 12357158"/>
                    <a:gd name="connsiteY2" fmla="*/ 99882 h 2923929"/>
                    <a:gd name="connsiteX3" fmla="*/ 12125133 w 12357158"/>
                    <a:gd name="connsiteY3" fmla="*/ 107790 h 2923929"/>
                    <a:gd name="connsiteX4" fmla="*/ 12031100 w 12357158"/>
                    <a:gd name="connsiteY4" fmla="*/ 1498156 h 2923929"/>
                    <a:gd name="connsiteX5" fmla="*/ 11777454 w 12357158"/>
                    <a:gd name="connsiteY5" fmla="*/ 2708246 h 2923929"/>
                    <a:gd name="connsiteX6" fmla="*/ 8866473 w 12357158"/>
                    <a:gd name="connsiteY6" fmla="*/ 2849831 h 2923929"/>
                    <a:gd name="connsiteX7" fmla="*/ 5310473 w 12357158"/>
                    <a:gd name="connsiteY7" fmla="*/ 2803972 h 2923929"/>
                    <a:gd name="connsiteX8" fmla="*/ 409083 w 12357158"/>
                    <a:gd name="connsiteY8" fmla="*/ 2606333 h 2923929"/>
                    <a:gd name="connsiteX9" fmla="*/ 132838 w 12357158"/>
                    <a:gd name="connsiteY9" fmla="*/ 711387 h 2923929"/>
                    <a:gd name="connsiteX0" fmla="*/ 132838 w 12761390"/>
                    <a:gd name="connsiteY0" fmla="*/ 718131 h 2930673"/>
                    <a:gd name="connsiteX1" fmla="*/ 4099181 w 12761390"/>
                    <a:gd name="connsiteY1" fmla="*/ 169130 h 2930673"/>
                    <a:gd name="connsiteX2" fmla="*/ 8752174 w 12761390"/>
                    <a:gd name="connsiteY2" fmla="*/ 106626 h 2930673"/>
                    <a:gd name="connsiteX3" fmla="*/ 12125133 w 12761390"/>
                    <a:gd name="connsiteY3" fmla="*/ 114534 h 2930673"/>
                    <a:gd name="connsiteX4" fmla="*/ 12738918 w 12761390"/>
                    <a:gd name="connsiteY4" fmla="*/ 1596080 h 2930673"/>
                    <a:gd name="connsiteX5" fmla="*/ 11777454 w 12761390"/>
                    <a:gd name="connsiteY5" fmla="*/ 2714990 h 2930673"/>
                    <a:gd name="connsiteX6" fmla="*/ 8866473 w 12761390"/>
                    <a:gd name="connsiteY6" fmla="*/ 2856575 h 2930673"/>
                    <a:gd name="connsiteX7" fmla="*/ 5310473 w 12761390"/>
                    <a:gd name="connsiteY7" fmla="*/ 2810716 h 2930673"/>
                    <a:gd name="connsiteX8" fmla="*/ 409083 w 12761390"/>
                    <a:gd name="connsiteY8" fmla="*/ 2613077 h 2930673"/>
                    <a:gd name="connsiteX9" fmla="*/ 132838 w 12761390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38918"/>
                    <a:gd name="connsiteY0" fmla="*/ 718131 h 2930673"/>
                    <a:gd name="connsiteX1" fmla="*/ 4099181 w 12738918"/>
                    <a:gd name="connsiteY1" fmla="*/ 169130 h 2930673"/>
                    <a:gd name="connsiteX2" fmla="*/ 8752174 w 12738918"/>
                    <a:gd name="connsiteY2" fmla="*/ 106626 h 2930673"/>
                    <a:gd name="connsiteX3" fmla="*/ 12125133 w 12738918"/>
                    <a:gd name="connsiteY3" fmla="*/ 114534 h 2930673"/>
                    <a:gd name="connsiteX4" fmla="*/ 12738918 w 12738918"/>
                    <a:gd name="connsiteY4" fmla="*/ 1596080 h 2930673"/>
                    <a:gd name="connsiteX5" fmla="*/ 11777454 w 12738918"/>
                    <a:gd name="connsiteY5" fmla="*/ 2714990 h 2930673"/>
                    <a:gd name="connsiteX6" fmla="*/ 8866473 w 12738918"/>
                    <a:gd name="connsiteY6" fmla="*/ 2856575 h 2930673"/>
                    <a:gd name="connsiteX7" fmla="*/ 5310473 w 12738918"/>
                    <a:gd name="connsiteY7" fmla="*/ 2810716 h 2930673"/>
                    <a:gd name="connsiteX8" fmla="*/ 409083 w 12738918"/>
                    <a:gd name="connsiteY8" fmla="*/ 2613077 h 2930673"/>
                    <a:gd name="connsiteX9" fmla="*/ 132838 w 12738918"/>
                    <a:gd name="connsiteY9" fmla="*/ 718131 h 2930673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66506"/>
                    <a:gd name="connsiteX1" fmla="*/ 4099181 w 12751357"/>
                    <a:gd name="connsiteY1" fmla="*/ 169130 h 2866506"/>
                    <a:gd name="connsiteX2" fmla="*/ 8752174 w 12751357"/>
                    <a:gd name="connsiteY2" fmla="*/ 106626 h 2866506"/>
                    <a:gd name="connsiteX3" fmla="*/ 12125133 w 12751357"/>
                    <a:gd name="connsiteY3" fmla="*/ 114534 h 2866506"/>
                    <a:gd name="connsiteX4" fmla="*/ 12738918 w 12751357"/>
                    <a:gd name="connsiteY4" fmla="*/ 1596080 h 2866506"/>
                    <a:gd name="connsiteX5" fmla="*/ 12352831 w 12751357"/>
                    <a:gd name="connsiteY5" fmla="*/ 2604943 h 2866506"/>
                    <a:gd name="connsiteX6" fmla="*/ 8866473 w 12751357"/>
                    <a:gd name="connsiteY6" fmla="*/ 2856575 h 2866506"/>
                    <a:gd name="connsiteX7" fmla="*/ 5310473 w 12751357"/>
                    <a:gd name="connsiteY7" fmla="*/ 2810716 h 2866506"/>
                    <a:gd name="connsiteX8" fmla="*/ 409083 w 12751357"/>
                    <a:gd name="connsiteY8" fmla="*/ 2613077 h 2866506"/>
                    <a:gd name="connsiteX9" fmla="*/ 132838 w 12751357"/>
                    <a:gd name="connsiteY9" fmla="*/ 718131 h 2866506"/>
                    <a:gd name="connsiteX0" fmla="*/ 132838 w 12751357"/>
                    <a:gd name="connsiteY0" fmla="*/ 718131 h 2856575"/>
                    <a:gd name="connsiteX1" fmla="*/ 4099181 w 12751357"/>
                    <a:gd name="connsiteY1" fmla="*/ 169130 h 2856575"/>
                    <a:gd name="connsiteX2" fmla="*/ 8752174 w 12751357"/>
                    <a:gd name="connsiteY2" fmla="*/ 106626 h 2856575"/>
                    <a:gd name="connsiteX3" fmla="*/ 12125133 w 12751357"/>
                    <a:gd name="connsiteY3" fmla="*/ 114534 h 2856575"/>
                    <a:gd name="connsiteX4" fmla="*/ 12738918 w 12751357"/>
                    <a:gd name="connsiteY4" fmla="*/ 1596080 h 2856575"/>
                    <a:gd name="connsiteX5" fmla="*/ 12352831 w 12751357"/>
                    <a:gd name="connsiteY5" fmla="*/ 2604943 h 2856575"/>
                    <a:gd name="connsiteX6" fmla="*/ 8866473 w 12751357"/>
                    <a:gd name="connsiteY6" fmla="*/ 2856575 h 2856575"/>
                    <a:gd name="connsiteX7" fmla="*/ 5310473 w 12751357"/>
                    <a:gd name="connsiteY7" fmla="*/ 2810716 h 2856575"/>
                    <a:gd name="connsiteX8" fmla="*/ 409083 w 12751357"/>
                    <a:gd name="connsiteY8" fmla="*/ 2613077 h 2856575"/>
                    <a:gd name="connsiteX9" fmla="*/ 132838 w 1275135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718131 h 2856575"/>
                    <a:gd name="connsiteX1" fmla="*/ 4099181 w 13017717"/>
                    <a:gd name="connsiteY1" fmla="*/ 169130 h 2856575"/>
                    <a:gd name="connsiteX2" fmla="*/ 8752174 w 13017717"/>
                    <a:gd name="connsiteY2" fmla="*/ 106626 h 2856575"/>
                    <a:gd name="connsiteX3" fmla="*/ 12125133 w 13017717"/>
                    <a:gd name="connsiteY3" fmla="*/ 114534 h 2856575"/>
                    <a:gd name="connsiteX4" fmla="*/ 12738918 w 13017717"/>
                    <a:gd name="connsiteY4" fmla="*/ 1596080 h 2856575"/>
                    <a:gd name="connsiteX5" fmla="*/ 12800347 w 13017717"/>
                    <a:gd name="connsiteY5" fmla="*/ 2604943 h 2856575"/>
                    <a:gd name="connsiteX6" fmla="*/ 8866473 w 13017717"/>
                    <a:gd name="connsiteY6" fmla="*/ 2856575 h 2856575"/>
                    <a:gd name="connsiteX7" fmla="*/ 5310473 w 13017717"/>
                    <a:gd name="connsiteY7" fmla="*/ 2810716 h 2856575"/>
                    <a:gd name="connsiteX8" fmla="*/ 409083 w 13017717"/>
                    <a:gd name="connsiteY8" fmla="*/ 2613077 h 2856575"/>
                    <a:gd name="connsiteX9" fmla="*/ 132838 w 13017717"/>
                    <a:gd name="connsiteY9" fmla="*/ 718131 h 2856575"/>
                    <a:gd name="connsiteX0" fmla="*/ 132838 w 13017717"/>
                    <a:gd name="connsiteY0" fmla="*/ 635964 h 2774408"/>
                    <a:gd name="connsiteX1" fmla="*/ 4099181 w 13017717"/>
                    <a:gd name="connsiteY1" fmla="*/ 86963 h 2774408"/>
                    <a:gd name="connsiteX2" fmla="*/ 8752174 w 13017717"/>
                    <a:gd name="connsiteY2" fmla="*/ 24459 h 2774408"/>
                    <a:gd name="connsiteX3" fmla="*/ 12700509 w 13017717"/>
                    <a:gd name="connsiteY3" fmla="*/ 153419 h 2774408"/>
                    <a:gd name="connsiteX4" fmla="*/ 12738918 w 13017717"/>
                    <a:gd name="connsiteY4" fmla="*/ 1513913 h 2774408"/>
                    <a:gd name="connsiteX5" fmla="*/ 12800347 w 13017717"/>
                    <a:gd name="connsiteY5" fmla="*/ 2522776 h 2774408"/>
                    <a:gd name="connsiteX6" fmla="*/ 8866473 w 13017717"/>
                    <a:gd name="connsiteY6" fmla="*/ 2774408 h 2774408"/>
                    <a:gd name="connsiteX7" fmla="*/ 5310473 w 13017717"/>
                    <a:gd name="connsiteY7" fmla="*/ 2728549 h 2774408"/>
                    <a:gd name="connsiteX8" fmla="*/ 409083 w 13017717"/>
                    <a:gd name="connsiteY8" fmla="*/ 2530910 h 2774408"/>
                    <a:gd name="connsiteX9" fmla="*/ 132838 w 13017717"/>
                    <a:gd name="connsiteY9" fmla="*/ 635964 h 2774408"/>
                    <a:gd name="connsiteX0" fmla="*/ 132838 w 13017717"/>
                    <a:gd name="connsiteY0" fmla="*/ 612224 h 2750668"/>
                    <a:gd name="connsiteX1" fmla="*/ 4099181 w 13017717"/>
                    <a:gd name="connsiteY1" fmla="*/ 63223 h 2750668"/>
                    <a:gd name="connsiteX2" fmla="*/ 8752174 w 13017717"/>
                    <a:gd name="connsiteY2" fmla="*/ 719 h 2750668"/>
                    <a:gd name="connsiteX3" fmla="*/ 12700509 w 13017717"/>
                    <a:gd name="connsiteY3" fmla="*/ 129679 h 2750668"/>
                    <a:gd name="connsiteX4" fmla="*/ 12738918 w 13017717"/>
                    <a:gd name="connsiteY4" fmla="*/ 1490173 h 2750668"/>
                    <a:gd name="connsiteX5" fmla="*/ 12800347 w 13017717"/>
                    <a:gd name="connsiteY5" fmla="*/ 2499036 h 2750668"/>
                    <a:gd name="connsiteX6" fmla="*/ 8866473 w 13017717"/>
                    <a:gd name="connsiteY6" fmla="*/ 2750668 h 2750668"/>
                    <a:gd name="connsiteX7" fmla="*/ 5310473 w 13017717"/>
                    <a:gd name="connsiteY7" fmla="*/ 2704809 h 2750668"/>
                    <a:gd name="connsiteX8" fmla="*/ 409083 w 13017717"/>
                    <a:gd name="connsiteY8" fmla="*/ 2507170 h 2750668"/>
                    <a:gd name="connsiteX9" fmla="*/ 132838 w 13017717"/>
                    <a:gd name="connsiteY9" fmla="*/ 612224 h 2750668"/>
                    <a:gd name="connsiteX0" fmla="*/ 132838 w 13017717"/>
                    <a:gd name="connsiteY0" fmla="*/ 599569 h 2738013"/>
                    <a:gd name="connsiteX1" fmla="*/ 4099181 w 13017717"/>
                    <a:gd name="connsiteY1" fmla="*/ 50568 h 2738013"/>
                    <a:gd name="connsiteX2" fmla="*/ 8688242 w 13017717"/>
                    <a:gd name="connsiteY2" fmla="*/ 32083 h 2738013"/>
                    <a:gd name="connsiteX3" fmla="*/ 12700509 w 13017717"/>
                    <a:gd name="connsiteY3" fmla="*/ 117024 h 2738013"/>
                    <a:gd name="connsiteX4" fmla="*/ 12738918 w 13017717"/>
                    <a:gd name="connsiteY4" fmla="*/ 1477518 h 2738013"/>
                    <a:gd name="connsiteX5" fmla="*/ 12800347 w 13017717"/>
                    <a:gd name="connsiteY5" fmla="*/ 2486381 h 2738013"/>
                    <a:gd name="connsiteX6" fmla="*/ 8866473 w 13017717"/>
                    <a:gd name="connsiteY6" fmla="*/ 2738013 h 2738013"/>
                    <a:gd name="connsiteX7" fmla="*/ 5310473 w 13017717"/>
                    <a:gd name="connsiteY7" fmla="*/ 2692154 h 2738013"/>
                    <a:gd name="connsiteX8" fmla="*/ 409083 w 13017717"/>
                    <a:gd name="connsiteY8" fmla="*/ 2494515 h 2738013"/>
                    <a:gd name="connsiteX9" fmla="*/ 132838 w 13017717"/>
                    <a:gd name="connsiteY9" fmla="*/ 599569 h 2738013"/>
                    <a:gd name="connsiteX0" fmla="*/ 308250 w 13193129"/>
                    <a:gd name="connsiteY0" fmla="*/ 585520 h 2723964"/>
                    <a:gd name="connsiteX1" fmla="*/ 2548463 w 13193129"/>
                    <a:gd name="connsiteY1" fmla="*/ 58528 h 2723964"/>
                    <a:gd name="connsiteX2" fmla="*/ 8863654 w 13193129"/>
                    <a:gd name="connsiteY2" fmla="*/ 18034 h 2723964"/>
                    <a:gd name="connsiteX3" fmla="*/ 12875921 w 13193129"/>
                    <a:gd name="connsiteY3" fmla="*/ 102975 h 2723964"/>
                    <a:gd name="connsiteX4" fmla="*/ 12914330 w 13193129"/>
                    <a:gd name="connsiteY4" fmla="*/ 1463469 h 2723964"/>
                    <a:gd name="connsiteX5" fmla="*/ 12975759 w 13193129"/>
                    <a:gd name="connsiteY5" fmla="*/ 2472332 h 2723964"/>
                    <a:gd name="connsiteX6" fmla="*/ 9041885 w 13193129"/>
                    <a:gd name="connsiteY6" fmla="*/ 2723964 h 2723964"/>
                    <a:gd name="connsiteX7" fmla="*/ 5485885 w 13193129"/>
                    <a:gd name="connsiteY7" fmla="*/ 2678105 h 2723964"/>
                    <a:gd name="connsiteX8" fmla="*/ 584495 w 13193129"/>
                    <a:gd name="connsiteY8" fmla="*/ 2480466 h 2723964"/>
                    <a:gd name="connsiteX9" fmla="*/ 308250 w 13193129"/>
                    <a:gd name="connsiteY9" fmla="*/ 585520 h 2723964"/>
                    <a:gd name="connsiteX0" fmla="*/ 308250 w 13226031"/>
                    <a:gd name="connsiteY0" fmla="*/ 585520 h 2723964"/>
                    <a:gd name="connsiteX1" fmla="*/ 2548463 w 13226031"/>
                    <a:gd name="connsiteY1" fmla="*/ 58528 h 2723964"/>
                    <a:gd name="connsiteX2" fmla="*/ 8863654 w 13226031"/>
                    <a:gd name="connsiteY2" fmla="*/ 18034 h 2723964"/>
                    <a:gd name="connsiteX3" fmla="*/ 12875921 w 13226031"/>
                    <a:gd name="connsiteY3" fmla="*/ 102975 h 2723964"/>
                    <a:gd name="connsiteX4" fmla="*/ 13042192 w 13226031"/>
                    <a:gd name="connsiteY4" fmla="*/ 1441459 h 2723964"/>
                    <a:gd name="connsiteX5" fmla="*/ 12975759 w 13226031"/>
                    <a:gd name="connsiteY5" fmla="*/ 2472332 h 2723964"/>
                    <a:gd name="connsiteX6" fmla="*/ 9041885 w 13226031"/>
                    <a:gd name="connsiteY6" fmla="*/ 2723964 h 2723964"/>
                    <a:gd name="connsiteX7" fmla="*/ 5485885 w 13226031"/>
                    <a:gd name="connsiteY7" fmla="*/ 2678105 h 2723964"/>
                    <a:gd name="connsiteX8" fmla="*/ 584495 w 13226031"/>
                    <a:gd name="connsiteY8" fmla="*/ 2480466 h 2723964"/>
                    <a:gd name="connsiteX9" fmla="*/ 308250 w 13226031"/>
                    <a:gd name="connsiteY9" fmla="*/ 585520 h 2723964"/>
                    <a:gd name="connsiteX0" fmla="*/ 308250 w 13489708"/>
                    <a:gd name="connsiteY0" fmla="*/ 585520 h 2723964"/>
                    <a:gd name="connsiteX1" fmla="*/ 2548463 w 13489708"/>
                    <a:gd name="connsiteY1" fmla="*/ 58528 h 2723964"/>
                    <a:gd name="connsiteX2" fmla="*/ 8863654 w 13489708"/>
                    <a:gd name="connsiteY2" fmla="*/ 18034 h 2723964"/>
                    <a:gd name="connsiteX3" fmla="*/ 12875921 w 13489708"/>
                    <a:gd name="connsiteY3" fmla="*/ 102975 h 2723964"/>
                    <a:gd name="connsiteX4" fmla="*/ 13489708 w 13489708"/>
                    <a:gd name="connsiteY4" fmla="*/ 1441459 h 2723964"/>
                    <a:gd name="connsiteX5" fmla="*/ 12975759 w 13489708"/>
                    <a:gd name="connsiteY5" fmla="*/ 2472332 h 2723964"/>
                    <a:gd name="connsiteX6" fmla="*/ 9041885 w 13489708"/>
                    <a:gd name="connsiteY6" fmla="*/ 2723964 h 2723964"/>
                    <a:gd name="connsiteX7" fmla="*/ 5485885 w 13489708"/>
                    <a:gd name="connsiteY7" fmla="*/ 2678105 h 2723964"/>
                    <a:gd name="connsiteX8" fmla="*/ 584495 w 13489708"/>
                    <a:gd name="connsiteY8" fmla="*/ 2480466 h 2723964"/>
                    <a:gd name="connsiteX9" fmla="*/ 308250 w 13489708"/>
                    <a:gd name="connsiteY9" fmla="*/ 585520 h 2723964"/>
                    <a:gd name="connsiteX0" fmla="*/ 61694 w 13243152"/>
                    <a:gd name="connsiteY0" fmla="*/ 585520 h 2723964"/>
                    <a:gd name="connsiteX1" fmla="*/ 2301907 w 13243152"/>
                    <a:gd name="connsiteY1" fmla="*/ 58528 h 2723964"/>
                    <a:gd name="connsiteX2" fmla="*/ 8617098 w 13243152"/>
                    <a:gd name="connsiteY2" fmla="*/ 18034 h 2723964"/>
                    <a:gd name="connsiteX3" fmla="*/ 12629365 w 13243152"/>
                    <a:gd name="connsiteY3" fmla="*/ 102975 h 2723964"/>
                    <a:gd name="connsiteX4" fmla="*/ 13243152 w 13243152"/>
                    <a:gd name="connsiteY4" fmla="*/ 1441459 h 2723964"/>
                    <a:gd name="connsiteX5" fmla="*/ 12729203 w 13243152"/>
                    <a:gd name="connsiteY5" fmla="*/ 2472332 h 2723964"/>
                    <a:gd name="connsiteX6" fmla="*/ 8795329 w 13243152"/>
                    <a:gd name="connsiteY6" fmla="*/ 2723964 h 2723964"/>
                    <a:gd name="connsiteX7" fmla="*/ 5239329 w 13243152"/>
                    <a:gd name="connsiteY7" fmla="*/ 2678105 h 2723964"/>
                    <a:gd name="connsiteX8" fmla="*/ 1041177 w 13243152"/>
                    <a:gd name="connsiteY8" fmla="*/ 2425443 h 2723964"/>
                    <a:gd name="connsiteX9" fmla="*/ 61694 w 13243152"/>
                    <a:gd name="connsiteY9" fmla="*/ 585520 h 2723964"/>
                    <a:gd name="connsiteX0" fmla="*/ 103211 w 12965013"/>
                    <a:gd name="connsiteY0" fmla="*/ 608954 h 2725388"/>
                    <a:gd name="connsiteX1" fmla="*/ 2023768 w 12965013"/>
                    <a:gd name="connsiteY1" fmla="*/ 59952 h 2725388"/>
                    <a:gd name="connsiteX2" fmla="*/ 8338959 w 12965013"/>
                    <a:gd name="connsiteY2" fmla="*/ 19458 h 2725388"/>
                    <a:gd name="connsiteX3" fmla="*/ 12351226 w 12965013"/>
                    <a:gd name="connsiteY3" fmla="*/ 104399 h 2725388"/>
                    <a:gd name="connsiteX4" fmla="*/ 12965013 w 12965013"/>
                    <a:gd name="connsiteY4" fmla="*/ 1442883 h 2725388"/>
                    <a:gd name="connsiteX5" fmla="*/ 12451064 w 12965013"/>
                    <a:gd name="connsiteY5" fmla="*/ 2473756 h 2725388"/>
                    <a:gd name="connsiteX6" fmla="*/ 8517190 w 12965013"/>
                    <a:gd name="connsiteY6" fmla="*/ 2725388 h 2725388"/>
                    <a:gd name="connsiteX7" fmla="*/ 4961190 w 12965013"/>
                    <a:gd name="connsiteY7" fmla="*/ 2679529 h 2725388"/>
                    <a:gd name="connsiteX8" fmla="*/ 763038 w 12965013"/>
                    <a:gd name="connsiteY8" fmla="*/ 2426867 h 2725388"/>
                    <a:gd name="connsiteX9" fmla="*/ 103211 w 12965013"/>
                    <a:gd name="connsiteY9" fmla="*/ 608954 h 2725388"/>
                    <a:gd name="connsiteX0" fmla="*/ 169251 w 13031053"/>
                    <a:gd name="connsiteY0" fmla="*/ 623155 h 2739589"/>
                    <a:gd name="connsiteX1" fmla="*/ 2984839 w 13031053"/>
                    <a:gd name="connsiteY1" fmla="*/ 52144 h 2739589"/>
                    <a:gd name="connsiteX2" fmla="*/ 8404999 w 13031053"/>
                    <a:gd name="connsiteY2" fmla="*/ 33659 h 2739589"/>
                    <a:gd name="connsiteX3" fmla="*/ 12417266 w 13031053"/>
                    <a:gd name="connsiteY3" fmla="*/ 118600 h 2739589"/>
                    <a:gd name="connsiteX4" fmla="*/ 13031053 w 13031053"/>
                    <a:gd name="connsiteY4" fmla="*/ 1457084 h 2739589"/>
                    <a:gd name="connsiteX5" fmla="*/ 12517104 w 13031053"/>
                    <a:gd name="connsiteY5" fmla="*/ 2487957 h 2739589"/>
                    <a:gd name="connsiteX6" fmla="*/ 8583230 w 13031053"/>
                    <a:gd name="connsiteY6" fmla="*/ 2739589 h 2739589"/>
                    <a:gd name="connsiteX7" fmla="*/ 5027230 w 13031053"/>
                    <a:gd name="connsiteY7" fmla="*/ 2693730 h 2739589"/>
                    <a:gd name="connsiteX8" fmla="*/ 829078 w 13031053"/>
                    <a:gd name="connsiteY8" fmla="*/ 2441068 h 2739589"/>
                    <a:gd name="connsiteX9" fmla="*/ 169251 w 13031053"/>
                    <a:gd name="connsiteY9" fmla="*/ 623155 h 2739589"/>
                    <a:gd name="connsiteX0" fmla="*/ 169251 w 13031053"/>
                    <a:gd name="connsiteY0" fmla="*/ 609214 h 2725648"/>
                    <a:gd name="connsiteX1" fmla="*/ 2984839 w 13031053"/>
                    <a:gd name="connsiteY1" fmla="*/ 38203 h 2725648"/>
                    <a:gd name="connsiteX2" fmla="*/ 8404999 w 13031053"/>
                    <a:gd name="connsiteY2" fmla="*/ 19718 h 2725648"/>
                    <a:gd name="connsiteX3" fmla="*/ 12417266 w 13031053"/>
                    <a:gd name="connsiteY3" fmla="*/ 104659 h 2725648"/>
                    <a:gd name="connsiteX4" fmla="*/ 13031053 w 13031053"/>
                    <a:gd name="connsiteY4" fmla="*/ 1443143 h 2725648"/>
                    <a:gd name="connsiteX5" fmla="*/ 12517104 w 13031053"/>
                    <a:gd name="connsiteY5" fmla="*/ 2474016 h 2725648"/>
                    <a:gd name="connsiteX6" fmla="*/ 8583230 w 13031053"/>
                    <a:gd name="connsiteY6" fmla="*/ 2725648 h 2725648"/>
                    <a:gd name="connsiteX7" fmla="*/ 5027230 w 13031053"/>
                    <a:gd name="connsiteY7" fmla="*/ 2679789 h 2725648"/>
                    <a:gd name="connsiteX8" fmla="*/ 829078 w 13031053"/>
                    <a:gd name="connsiteY8" fmla="*/ 2427127 h 2725648"/>
                    <a:gd name="connsiteX9" fmla="*/ 169251 w 13031053"/>
                    <a:gd name="connsiteY9" fmla="*/ 609214 h 2725648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169251 w 13031053"/>
                    <a:gd name="connsiteY0" fmla="*/ 609214 h 2679789"/>
                    <a:gd name="connsiteX1" fmla="*/ 2984839 w 13031053"/>
                    <a:gd name="connsiteY1" fmla="*/ 38203 h 2679789"/>
                    <a:gd name="connsiteX2" fmla="*/ 8404999 w 13031053"/>
                    <a:gd name="connsiteY2" fmla="*/ 19718 h 2679789"/>
                    <a:gd name="connsiteX3" fmla="*/ 12417266 w 13031053"/>
                    <a:gd name="connsiteY3" fmla="*/ 104659 h 2679789"/>
                    <a:gd name="connsiteX4" fmla="*/ 13031053 w 13031053"/>
                    <a:gd name="connsiteY4" fmla="*/ 1443143 h 2679789"/>
                    <a:gd name="connsiteX5" fmla="*/ 12517104 w 13031053"/>
                    <a:gd name="connsiteY5" fmla="*/ 2474016 h 2679789"/>
                    <a:gd name="connsiteX6" fmla="*/ 8711092 w 13031053"/>
                    <a:gd name="connsiteY6" fmla="*/ 2670624 h 2679789"/>
                    <a:gd name="connsiteX7" fmla="*/ 5027230 w 13031053"/>
                    <a:gd name="connsiteY7" fmla="*/ 2679789 h 2679789"/>
                    <a:gd name="connsiteX8" fmla="*/ 829078 w 13031053"/>
                    <a:gd name="connsiteY8" fmla="*/ 2427127 h 2679789"/>
                    <a:gd name="connsiteX9" fmla="*/ 169251 w 13031053"/>
                    <a:gd name="connsiteY9" fmla="*/ 609214 h 2679789"/>
                    <a:gd name="connsiteX0" fmla="*/ 87777 w 12949579"/>
                    <a:gd name="connsiteY0" fmla="*/ 609214 h 2679789"/>
                    <a:gd name="connsiteX1" fmla="*/ 2903365 w 12949579"/>
                    <a:gd name="connsiteY1" fmla="*/ 38203 h 2679789"/>
                    <a:gd name="connsiteX2" fmla="*/ 8323525 w 12949579"/>
                    <a:gd name="connsiteY2" fmla="*/ 19718 h 2679789"/>
                    <a:gd name="connsiteX3" fmla="*/ 12335792 w 12949579"/>
                    <a:gd name="connsiteY3" fmla="*/ 104659 h 2679789"/>
                    <a:gd name="connsiteX4" fmla="*/ 12949579 w 12949579"/>
                    <a:gd name="connsiteY4" fmla="*/ 1443143 h 2679789"/>
                    <a:gd name="connsiteX5" fmla="*/ 12435630 w 12949579"/>
                    <a:gd name="connsiteY5" fmla="*/ 2474016 h 2679789"/>
                    <a:gd name="connsiteX6" fmla="*/ 8629618 w 12949579"/>
                    <a:gd name="connsiteY6" fmla="*/ 2670624 h 2679789"/>
                    <a:gd name="connsiteX7" fmla="*/ 4945756 w 12949579"/>
                    <a:gd name="connsiteY7" fmla="*/ 2679789 h 2679789"/>
                    <a:gd name="connsiteX8" fmla="*/ 747604 w 12949579"/>
                    <a:gd name="connsiteY8" fmla="*/ 2427127 h 2679789"/>
                    <a:gd name="connsiteX9" fmla="*/ 87777 w 12949579"/>
                    <a:gd name="connsiteY9" fmla="*/ 609214 h 2679789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13550 w 12719629"/>
                    <a:gd name="connsiteY0" fmla="*/ 623155 h 2693730"/>
                    <a:gd name="connsiteX1" fmla="*/ 2673415 w 12719629"/>
                    <a:gd name="connsiteY1" fmla="*/ 52144 h 2693730"/>
                    <a:gd name="connsiteX2" fmla="*/ 8093575 w 12719629"/>
                    <a:gd name="connsiteY2" fmla="*/ 33659 h 2693730"/>
                    <a:gd name="connsiteX3" fmla="*/ 12105842 w 12719629"/>
                    <a:gd name="connsiteY3" fmla="*/ 118600 h 2693730"/>
                    <a:gd name="connsiteX4" fmla="*/ 12719629 w 12719629"/>
                    <a:gd name="connsiteY4" fmla="*/ 1457084 h 2693730"/>
                    <a:gd name="connsiteX5" fmla="*/ 12205680 w 12719629"/>
                    <a:gd name="connsiteY5" fmla="*/ 2487957 h 2693730"/>
                    <a:gd name="connsiteX6" fmla="*/ 8399668 w 12719629"/>
                    <a:gd name="connsiteY6" fmla="*/ 2684565 h 2693730"/>
                    <a:gd name="connsiteX7" fmla="*/ 4715806 w 12719629"/>
                    <a:gd name="connsiteY7" fmla="*/ 2693730 h 2693730"/>
                    <a:gd name="connsiteX8" fmla="*/ 517654 w 12719629"/>
                    <a:gd name="connsiteY8" fmla="*/ 2441068 h 2693730"/>
                    <a:gd name="connsiteX9" fmla="*/ 113550 w 12719629"/>
                    <a:gd name="connsiteY9" fmla="*/ 623155 h 2693730"/>
                    <a:gd name="connsiteX0" fmla="*/ 140502 w 12746581"/>
                    <a:gd name="connsiteY0" fmla="*/ 623155 h 2693730"/>
                    <a:gd name="connsiteX1" fmla="*/ 2700367 w 12746581"/>
                    <a:gd name="connsiteY1" fmla="*/ 52144 h 2693730"/>
                    <a:gd name="connsiteX2" fmla="*/ 8120527 w 12746581"/>
                    <a:gd name="connsiteY2" fmla="*/ 33659 h 2693730"/>
                    <a:gd name="connsiteX3" fmla="*/ 12132794 w 12746581"/>
                    <a:gd name="connsiteY3" fmla="*/ 118600 h 2693730"/>
                    <a:gd name="connsiteX4" fmla="*/ 12746581 w 12746581"/>
                    <a:gd name="connsiteY4" fmla="*/ 1457084 h 2693730"/>
                    <a:gd name="connsiteX5" fmla="*/ 12232632 w 12746581"/>
                    <a:gd name="connsiteY5" fmla="*/ 2487957 h 2693730"/>
                    <a:gd name="connsiteX6" fmla="*/ 8426620 w 12746581"/>
                    <a:gd name="connsiteY6" fmla="*/ 2684565 h 2693730"/>
                    <a:gd name="connsiteX7" fmla="*/ 4742758 w 12746581"/>
                    <a:gd name="connsiteY7" fmla="*/ 2693730 h 2693730"/>
                    <a:gd name="connsiteX8" fmla="*/ 544606 w 12746581"/>
                    <a:gd name="connsiteY8" fmla="*/ 2441068 h 2693730"/>
                    <a:gd name="connsiteX9" fmla="*/ 140502 w 12746581"/>
                    <a:gd name="connsiteY9" fmla="*/ 623155 h 2693730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18844"/>
                    <a:gd name="connsiteX1" fmla="*/ 2700367 w 12746581"/>
                    <a:gd name="connsiteY1" fmla="*/ 77258 h 2718844"/>
                    <a:gd name="connsiteX2" fmla="*/ 8168984 w 12746581"/>
                    <a:gd name="connsiteY2" fmla="*/ 12566 h 2718844"/>
                    <a:gd name="connsiteX3" fmla="*/ 12132794 w 12746581"/>
                    <a:gd name="connsiteY3" fmla="*/ 143714 h 2718844"/>
                    <a:gd name="connsiteX4" fmla="*/ 12746581 w 12746581"/>
                    <a:gd name="connsiteY4" fmla="*/ 1482198 h 2718844"/>
                    <a:gd name="connsiteX5" fmla="*/ 12232632 w 12746581"/>
                    <a:gd name="connsiteY5" fmla="*/ 2513071 h 2718844"/>
                    <a:gd name="connsiteX6" fmla="*/ 8426620 w 12746581"/>
                    <a:gd name="connsiteY6" fmla="*/ 2709679 h 2718844"/>
                    <a:gd name="connsiteX7" fmla="*/ 4742758 w 12746581"/>
                    <a:gd name="connsiteY7" fmla="*/ 2718844 h 2718844"/>
                    <a:gd name="connsiteX8" fmla="*/ 544606 w 12746581"/>
                    <a:gd name="connsiteY8" fmla="*/ 2466182 h 2718844"/>
                    <a:gd name="connsiteX9" fmla="*/ 140502 w 12746581"/>
                    <a:gd name="connsiteY9" fmla="*/ 648269 h 2718844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140502 w 12746581"/>
                    <a:gd name="connsiteY0" fmla="*/ 648269 h 2709679"/>
                    <a:gd name="connsiteX1" fmla="*/ 2700367 w 12746581"/>
                    <a:gd name="connsiteY1" fmla="*/ 77258 h 2709679"/>
                    <a:gd name="connsiteX2" fmla="*/ 8168984 w 12746581"/>
                    <a:gd name="connsiteY2" fmla="*/ 12566 h 2709679"/>
                    <a:gd name="connsiteX3" fmla="*/ 12132794 w 12746581"/>
                    <a:gd name="connsiteY3" fmla="*/ 143714 h 2709679"/>
                    <a:gd name="connsiteX4" fmla="*/ 12746581 w 12746581"/>
                    <a:gd name="connsiteY4" fmla="*/ 1482198 h 2709679"/>
                    <a:gd name="connsiteX5" fmla="*/ 12232632 w 12746581"/>
                    <a:gd name="connsiteY5" fmla="*/ 2513071 h 2709679"/>
                    <a:gd name="connsiteX6" fmla="*/ 8426620 w 12746581"/>
                    <a:gd name="connsiteY6" fmla="*/ 2709679 h 2709679"/>
                    <a:gd name="connsiteX7" fmla="*/ 1674081 w 12746581"/>
                    <a:gd name="connsiteY7" fmla="*/ 2690915 h 2709679"/>
                    <a:gd name="connsiteX8" fmla="*/ 544606 w 12746581"/>
                    <a:gd name="connsiteY8" fmla="*/ 2466182 h 2709679"/>
                    <a:gd name="connsiteX9" fmla="*/ 140502 w 12746581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345206 w 12951285"/>
                    <a:gd name="connsiteY0" fmla="*/ 648269 h 2709679"/>
                    <a:gd name="connsiteX1" fmla="*/ 2905071 w 12951285"/>
                    <a:gd name="connsiteY1" fmla="*/ 77258 h 2709679"/>
                    <a:gd name="connsiteX2" fmla="*/ 8373688 w 12951285"/>
                    <a:gd name="connsiteY2" fmla="*/ 12566 h 2709679"/>
                    <a:gd name="connsiteX3" fmla="*/ 12337498 w 12951285"/>
                    <a:gd name="connsiteY3" fmla="*/ 143714 h 2709679"/>
                    <a:gd name="connsiteX4" fmla="*/ 12951285 w 12951285"/>
                    <a:gd name="connsiteY4" fmla="*/ 1482198 h 2709679"/>
                    <a:gd name="connsiteX5" fmla="*/ 12437336 w 12951285"/>
                    <a:gd name="connsiteY5" fmla="*/ 2513071 h 2709679"/>
                    <a:gd name="connsiteX6" fmla="*/ 8631324 w 12951285"/>
                    <a:gd name="connsiteY6" fmla="*/ 2709679 h 2709679"/>
                    <a:gd name="connsiteX7" fmla="*/ 1878785 w 12951285"/>
                    <a:gd name="connsiteY7" fmla="*/ 2690915 h 2709679"/>
                    <a:gd name="connsiteX8" fmla="*/ 259171 w 12951285"/>
                    <a:gd name="connsiteY8" fmla="*/ 2418305 h 2709679"/>
                    <a:gd name="connsiteX9" fmla="*/ 345206 w 12951285"/>
                    <a:gd name="connsiteY9" fmla="*/ 648269 h 2709679"/>
                    <a:gd name="connsiteX0" fmla="*/ 266475 w 12872554"/>
                    <a:gd name="connsiteY0" fmla="*/ 648269 h 2709679"/>
                    <a:gd name="connsiteX1" fmla="*/ 2826340 w 12872554"/>
                    <a:gd name="connsiteY1" fmla="*/ 77258 h 2709679"/>
                    <a:gd name="connsiteX2" fmla="*/ 8294957 w 12872554"/>
                    <a:gd name="connsiteY2" fmla="*/ 12566 h 2709679"/>
                    <a:gd name="connsiteX3" fmla="*/ 12258767 w 12872554"/>
                    <a:gd name="connsiteY3" fmla="*/ 143714 h 2709679"/>
                    <a:gd name="connsiteX4" fmla="*/ 12872554 w 12872554"/>
                    <a:gd name="connsiteY4" fmla="*/ 1482198 h 2709679"/>
                    <a:gd name="connsiteX5" fmla="*/ 12358605 w 12872554"/>
                    <a:gd name="connsiteY5" fmla="*/ 2513071 h 2709679"/>
                    <a:gd name="connsiteX6" fmla="*/ 8552593 w 12872554"/>
                    <a:gd name="connsiteY6" fmla="*/ 2709679 h 2709679"/>
                    <a:gd name="connsiteX7" fmla="*/ 1800054 w 12872554"/>
                    <a:gd name="connsiteY7" fmla="*/ 2690915 h 2709679"/>
                    <a:gd name="connsiteX8" fmla="*/ 180440 w 12872554"/>
                    <a:gd name="connsiteY8" fmla="*/ 2418305 h 2709679"/>
                    <a:gd name="connsiteX9" fmla="*/ 266475 w 12872554"/>
                    <a:gd name="connsiteY9" fmla="*/ 648269 h 270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72554" h="2709679">
                      <a:moveTo>
                        <a:pt x="266475" y="648269"/>
                      </a:moveTo>
                      <a:cubicBezTo>
                        <a:pt x="707458" y="258095"/>
                        <a:pt x="1488260" y="183209"/>
                        <a:pt x="2826340" y="77258"/>
                      </a:cubicBezTo>
                      <a:cubicBezTo>
                        <a:pt x="4164420" y="-28693"/>
                        <a:pt x="6722886" y="1490"/>
                        <a:pt x="8294957" y="12566"/>
                      </a:cubicBezTo>
                      <a:cubicBezTo>
                        <a:pt x="9867028" y="23642"/>
                        <a:pt x="11426072" y="1121"/>
                        <a:pt x="12258767" y="143714"/>
                      </a:cubicBezTo>
                      <a:cubicBezTo>
                        <a:pt x="12923224" y="391956"/>
                        <a:pt x="12600186" y="866426"/>
                        <a:pt x="12872554" y="1482198"/>
                      </a:cubicBezTo>
                      <a:cubicBezTo>
                        <a:pt x="12861796" y="2280330"/>
                        <a:pt x="12886043" y="2287792"/>
                        <a:pt x="12358605" y="2513071"/>
                      </a:cubicBezTo>
                      <a:cubicBezTo>
                        <a:pt x="11598503" y="2764534"/>
                        <a:pt x="9792959" y="2644063"/>
                        <a:pt x="8552593" y="2709679"/>
                      </a:cubicBezTo>
                      <a:lnTo>
                        <a:pt x="1800054" y="2690915"/>
                      </a:lnTo>
                      <a:cubicBezTo>
                        <a:pt x="404695" y="2642353"/>
                        <a:pt x="329484" y="2578249"/>
                        <a:pt x="180440" y="2418305"/>
                      </a:cubicBezTo>
                      <a:cubicBezTo>
                        <a:pt x="31396" y="2258361"/>
                        <a:pt x="-174508" y="1038443"/>
                        <a:pt x="266475" y="648269"/>
                      </a:cubicBezTo>
                      <a:close/>
                    </a:path>
                  </a:pathLst>
                </a:custGeom>
                <a:solidFill>
                  <a:srgbClr val="F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253557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90F1EF6-2455-4DFD-B5D9-41F3D938D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17" y="2394257"/>
                <a:ext cx="1341082" cy="422147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CFB111-C656-4DF5-91CF-13784817AD38}"/>
                  </a:ext>
                </a:extLst>
              </p:cNvPr>
              <p:cNvSpPr txBox="1"/>
              <p:nvPr/>
            </p:nvSpPr>
            <p:spPr>
              <a:xfrm>
                <a:off x="668474" y="5158592"/>
                <a:ext cx="1988045" cy="79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สินเชื่อ</a:t>
                </a:r>
                <a:b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360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เพื่อที่อยู่อาศัย</a:t>
                </a:r>
                <a:endPara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82F28B-90AF-4D7F-9076-23C46A0A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972" y="2829569"/>
              <a:ext cx="1414739" cy="120176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690FB5C-2AF2-4BFC-B355-3F65B91FD329}"/>
              </a:ext>
            </a:extLst>
          </p:cNvPr>
          <p:cNvSpPr/>
          <p:nvPr/>
        </p:nvSpPr>
        <p:spPr>
          <a:xfrm>
            <a:off x="6258075" y="1536700"/>
            <a:ext cx="3529046" cy="5005096"/>
          </a:xfrm>
          <a:prstGeom prst="rect">
            <a:avLst/>
          </a:prstGeom>
          <a:solidFill>
            <a:schemeClr val="bg1"/>
          </a:solidFill>
          <a:ln w="19050">
            <a:solidFill>
              <a:srgbClr val="7BCB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AC63C2-F779-4C10-804B-9EC94D0F13CA}"/>
              </a:ext>
            </a:extLst>
          </p:cNvPr>
          <p:cNvGrpSpPr/>
          <p:nvPr/>
        </p:nvGrpSpPr>
        <p:grpSpPr>
          <a:xfrm>
            <a:off x="6411075" y="1634668"/>
            <a:ext cx="3376046" cy="4866161"/>
            <a:chOff x="4902770" y="1631158"/>
            <a:chExt cx="3376046" cy="486616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3E6D09-448F-4026-BD1E-04EF77AB3D9B}"/>
                </a:ext>
              </a:extLst>
            </p:cNvPr>
            <p:cNvGrpSpPr/>
            <p:nvPr/>
          </p:nvGrpSpPr>
          <p:grpSpPr>
            <a:xfrm>
              <a:off x="4902770" y="1631158"/>
              <a:ext cx="3376046" cy="4862682"/>
              <a:chOff x="5923048" y="1631158"/>
              <a:chExt cx="3376046" cy="486268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DBEB6E1-F187-4DE6-AC45-A72D19FA6367}"/>
                  </a:ext>
                </a:extLst>
              </p:cNvPr>
              <p:cNvGrpSpPr/>
              <p:nvPr/>
            </p:nvGrpSpPr>
            <p:grpSpPr>
              <a:xfrm>
                <a:off x="5923048" y="1738597"/>
                <a:ext cx="3376046" cy="4755243"/>
                <a:chOff x="7409849" y="1756095"/>
                <a:chExt cx="3376046" cy="4755243"/>
              </a:xfrm>
            </p:grpSpPr>
            <p:pic>
              <p:nvPicPr>
                <p:cNvPr id="33" name="Picture 2" descr="No photo description available.">
                  <a:extLst>
                    <a:ext uri="{FF2B5EF4-FFF2-40B4-BE49-F238E27FC236}">
                      <a16:creationId xmlns:a16="http://schemas.microsoft.com/office/drawing/2014/main" id="{C00FC840-E328-47D7-94DA-19AE3261A9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9375" b="91875" l="10000" r="99375">
                              <a14:foregroundMark x1="77708" y1="22500" x2="77708" y2="22500"/>
                              <a14:foregroundMark x1="78125" y1="22813" x2="78021" y2="79375"/>
                              <a14:foregroundMark x1="86354" y1="77708" x2="91979" y2="86042"/>
                              <a14:foregroundMark x1="52604" y1="70521" x2="56250" y2="90313"/>
                              <a14:foregroundMark x1="51563" y1="82292" x2="51250" y2="90521"/>
                              <a14:foregroundMark x1="58646" y1="91875" x2="52292" y2="90208"/>
                              <a14:foregroundMark x1="71875" y1="24792" x2="85000" y2="25208"/>
                              <a14:backgroundMark x1="49792" y1="60000" x2="51458" y2="6302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88" t="19825" b="8041"/>
                <a:stretch/>
              </p:blipFill>
              <p:spPr bwMode="auto">
                <a:xfrm>
                  <a:off x="7409849" y="1756095"/>
                  <a:ext cx="3376046" cy="47552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68DECB3-A0FA-427C-9C1D-A6E7985BD5E3}"/>
                    </a:ext>
                  </a:extLst>
                </p:cNvPr>
                <p:cNvSpPr/>
                <p:nvPr/>
              </p:nvSpPr>
              <p:spPr>
                <a:xfrm>
                  <a:off x="7569200" y="4318000"/>
                  <a:ext cx="79375" cy="437157"/>
                </a:xfrm>
                <a:prstGeom prst="rect">
                  <a:avLst/>
                </a:prstGeom>
                <a:solidFill>
                  <a:srgbClr val="EBE9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94B624E-8FFB-47DB-8955-2AB9F1C2FBA6}"/>
                    </a:ext>
                  </a:extLst>
                </p:cNvPr>
                <p:cNvSpPr/>
                <p:nvPr/>
              </p:nvSpPr>
              <p:spPr>
                <a:xfrm>
                  <a:off x="7410450" y="4171950"/>
                  <a:ext cx="82550" cy="6985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46EF96-B543-493A-8763-5A6937A81D2E}"/>
                  </a:ext>
                </a:extLst>
              </p:cNvPr>
              <p:cNvSpPr txBox="1"/>
              <p:nvPr/>
            </p:nvSpPr>
            <p:spPr>
              <a:xfrm>
                <a:off x="7957458" y="1631158"/>
                <a:ext cx="2968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200">
                    <a:solidFill>
                      <a:srgbClr val="393939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1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92ECA3-B00A-46F7-925F-2432ABA04F9A}"/>
                </a:ext>
              </a:extLst>
            </p:cNvPr>
            <p:cNvSpPr/>
            <p:nvPr/>
          </p:nvSpPr>
          <p:spPr>
            <a:xfrm>
              <a:off x="5199928" y="6451600"/>
              <a:ext cx="489672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35ABCF-3144-4286-9B01-F5570A1D413F}"/>
              </a:ext>
            </a:extLst>
          </p:cNvPr>
          <p:cNvCxnSpPr/>
          <p:nvPr/>
        </p:nvCxnSpPr>
        <p:spPr>
          <a:xfrm flipH="1">
            <a:off x="4802505" y="3126097"/>
            <a:ext cx="1767922" cy="0"/>
          </a:xfrm>
          <a:prstGeom prst="line">
            <a:avLst/>
          </a:prstGeom>
          <a:ln w="28575">
            <a:solidFill>
              <a:srgbClr val="0B0B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D36CEC17-3D6F-447C-A834-657B927086C4}"/>
              </a:ext>
            </a:extLst>
          </p:cNvPr>
          <p:cNvSpPr txBox="1">
            <a:spLocks/>
          </p:cNvSpPr>
          <p:nvPr/>
        </p:nvSpPr>
        <p:spPr>
          <a:xfrm>
            <a:off x="1306726" y="2317400"/>
            <a:ext cx="3642917" cy="7818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>
              <a:lnSpc>
                <a:spcPts val="2500"/>
              </a:lnSpc>
            </a:pPr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ค่างวด</a:t>
            </a:r>
          </a:p>
          <a:p>
            <a:pPr marL="719138" indent="-273050" algn="l">
              <a:lnSpc>
                <a:spcPts val="2500"/>
              </a:lnSpc>
              <a:buFontTx/>
              <a:buChar char="-"/>
            </a:pPr>
            <a:r>
              <a:rPr lang="th-TH" sz="26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จำนวนเงินที่ต้องจ่ายต่อเดือน</a:t>
            </a:r>
          </a:p>
          <a:p>
            <a:pPr marL="719138" indent="-273050" algn="l">
              <a:lnSpc>
                <a:spcPts val="2500"/>
              </a:lnSpc>
              <a:buFontTx/>
              <a:buChar char="-"/>
            </a:pPr>
            <a:r>
              <a:rPr lang="th-TH" sz="26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บางที่ก็เท่ากันตลอดสัญญา บางที่ก็เพิ่มขึ้นเรื่อย ๆ</a:t>
            </a:r>
          </a:p>
          <a:p>
            <a:pPr marL="903288" indent="-457200" algn="l">
              <a:lnSpc>
                <a:spcPts val="2500"/>
              </a:lnSpc>
              <a:buFontTx/>
              <a:buChar char="-"/>
            </a:pPr>
            <a:endParaRPr lang="th-TH" sz="3000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A376DAD-7171-4B8C-80CF-C9BBA93657D7}"/>
              </a:ext>
            </a:extLst>
          </p:cNvPr>
          <p:cNvSpPr txBox="1">
            <a:spLocks/>
          </p:cNvSpPr>
          <p:nvPr/>
        </p:nvSpPr>
        <p:spPr>
          <a:xfrm>
            <a:off x="823846" y="4005945"/>
            <a:ext cx="4974631" cy="7818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>
              <a:lnSpc>
                <a:spcPts val="2500"/>
              </a:lnSpc>
            </a:pPr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ระยะเวลาที่ต้องผ่อน</a:t>
            </a:r>
            <a:endParaRPr lang="th-TH" sz="2800" b="1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903288" indent="-457200" algn="l">
              <a:lnSpc>
                <a:spcPts val="2500"/>
              </a:lnSpc>
              <a:buFontTx/>
              <a:buChar char="-"/>
            </a:pPr>
            <a:r>
              <a:rPr lang="th-TH" sz="26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นานแค่ไหน ตอนผ่อนหมดเราจะอายุเท่าไหร่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2B731D-E858-4903-A3D0-7504192436E7}"/>
              </a:ext>
            </a:extLst>
          </p:cNvPr>
          <p:cNvCxnSpPr>
            <a:cxnSpLocks/>
          </p:cNvCxnSpPr>
          <p:nvPr/>
        </p:nvCxnSpPr>
        <p:spPr>
          <a:xfrm flipH="1" flipV="1">
            <a:off x="4165600" y="5441161"/>
            <a:ext cx="2289801" cy="211748"/>
          </a:xfrm>
          <a:prstGeom prst="line">
            <a:avLst/>
          </a:prstGeom>
          <a:ln w="28575">
            <a:solidFill>
              <a:srgbClr val="C8404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06E5DF0A-1DAD-4C65-B052-7586857A206A}"/>
              </a:ext>
            </a:extLst>
          </p:cNvPr>
          <p:cNvSpPr txBox="1">
            <a:spLocks/>
          </p:cNvSpPr>
          <p:nvPr/>
        </p:nvSpPr>
        <p:spPr>
          <a:xfrm>
            <a:off x="997739" y="5213822"/>
            <a:ext cx="4425805" cy="42310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>
              <a:lnSpc>
                <a:spcPts val="2500"/>
              </a:lnSpc>
            </a:pPr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ดอกเบี้ยทั้งหมดที่ต้องจ่าย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08076E-C712-4EE5-AD33-FCFF87E70CF5}"/>
              </a:ext>
            </a:extLst>
          </p:cNvPr>
          <p:cNvCxnSpPr/>
          <p:nvPr/>
        </p:nvCxnSpPr>
        <p:spPr>
          <a:xfrm flipH="1">
            <a:off x="4980817" y="5925214"/>
            <a:ext cx="1539760" cy="27740"/>
          </a:xfrm>
          <a:prstGeom prst="line">
            <a:avLst/>
          </a:prstGeom>
          <a:ln w="28575">
            <a:solidFill>
              <a:srgbClr val="0E6B8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36678657-AE87-4531-AF30-52D5E166E04A}"/>
              </a:ext>
            </a:extLst>
          </p:cNvPr>
          <p:cNvSpPr txBox="1">
            <a:spLocks/>
          </p:cNvSpPr>
          <p:nvPr/>
        </p:nvSpPr>
        <p:spPr>
          <a:xfrm>
            <a:off x="1372672" y="5833874"/>
            <a:ext cx="4671224" cy="7818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>
              <a:lnSpc>
                <a:spcPts val="2500"/>
              </a:lnSpc>
            </a:pPr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4. ค่าธรรมเนียมและเงื่อนไขอื่น ๆ </a:t>
            </a:r>
          </a:p>
          <a:p>
            <a:pPr algn="l">
              <a:lnSpc>
                <a:spcPts val="2500"/>
              </a:lnSpc>
            </a:pPr>
            <a:r>
              <a:rPr lang="th-TH" sz="26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ค่าประเมินหลักประกัน ค่าจดจำนอง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80328EF-ACEB-45CE-BCDA-49BE9301C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">
            <a:off x="7137167" y="1322147"/>
            <a:ext cx="1341082" cy="42214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669BA8D-DC65-4D59-AA7F-EA2ACBEC45E6}"/>
              </a:ext>
            </a:extLst>
          </p:cNvPr>
          <p:cNvSpPr/>
          <p:nvPr/>
        </p:nvSpPr>
        <p:spPr>
          <a:xfrm>
            <a:off x="6411075" y="4479926"/>
            <a:ext cx="159351" cy="6458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C25C83-1305-41D7-9EC0-9F20ABE622AB}"/>
              </a:ext>
            </a:extLst>
          </p:cNvPr>
          <p:cNvCxnSpPr/>
          <p:nvPr/>
        </p:nvCxnSpPr>
        <p:spPr>
          <a:xfrm flipH="1" flipV="1">
            <a:off x="5328122" y="4501551"/>
            <a:ext cx="1246709" cy="562215"/>
          </a:xfrm>
          <a:prstGeom prst="line">
            <a:avLst/>
          </a:prstGeom>
          <a:ln w="28575">
            <a:solidFill>
              <a:srgbClr val="EAB4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0">
            <a:extLst>
              <a:ext uri="{FF2B5EF4-FFF2-40B4-BE49-F238E27FC236}">
                <a16:creationId xmlns:a16="http://schemas.microsoft.com/office/drawing/2014/main" id="{DAC7C43E-C5B0-48A6-91C1-EF65C44B2DB1}"/>
              </a:ext>
            </a:extLst>
          </p:cNvPr>
          <p:cNvSpPr/>
          <p:nvPr/>
        </p:nvSpPr>
        <p:spPr>
          <a:xfrm flipH="1">
            <a:off x="3059048" y="1254267"/>
            <a:ext cx="3828584" cy="85525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1C987C-211F-4F73-A5CA-6AF478DDF5FC}"/>
              </a:ext>
            </a:extLst>
          </p:cNvPr>
          <p:cNvSpPr txBox="1"/>
          <p:nvPr/>
        </p:nvSpPr>
        <p:spPr>
          <a:xfrm>
            <a:off x="3236102" y="1391226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</a:t>
            </a:r>
            <a:r>
              <a:rPr lang="en-US" sz="36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36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ตารางผ่อนบ้าน</a:t>
            </a:r>
            <a:endParaRPr lang="en-US" sz="3600" b="1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710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จ่ายไหวไหม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F65B250C-C95D-4689-A038-B60CC3C59A0E}"/>
              </a:ext>
            </a:extLst>
          </p:cNvPr>
          <p:cNvSpPr/>
          <p:nvPr/>
        </p:nvSpPr>
        <p:spPr>
          <a:xfrm flipH="1">
            <a:off x="6495006" y="2626794"/>
            <a:ext cx="5022080" cy="365122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A5C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86516D-A8FB-460B-8C43-EB35EB41A6FE}"/>
              </a:ext>
            </a:extLst>
          </p:cNvPr>
          <p:cNvGrpSpPr/>
          <p:nvPr/>
        </p:nvGrpSpPr>
        <p:grpSpPr>
          <a:xfrm>
            <a:off x="624794" y="1987685"/>
            <a:ext cx="1662258" cy="684615"/>
            <a:chOff x="785667" y="1397173"/>
            <a:chExt cx="1662258" cy="684615"/>
          </a:xfrm>
        </p:grpSpPr>
        <p:sp>
          <p:nvSpPr>
            <p:cNvPr id="18" name="Rectangle 50">
              <a:extLst>
                <a:ext uri="{FF2B5EF4-FFF2-40B4-BE49-F238E27FC236}">
                  <a16:creationId xmlns:a16="http://schemas.microsoft.com/office/drawing/2014/main" id="{C2527F0C-BCE3-4AF3-9ED2-FE71F865939F}"/>
                </a:ext>
              </a:extLst>
            </p:cNvPr>
            <p:cNvSpPr/>
            <p:nvPr/>
          </p:nvSpPr>
          <p:spPr>
            <a:xfrm flipH="1">
              <a:off x="785667" y="1397173"/>
              <a:ext cx="1662258" cy="68461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7BC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93AD11-0562-41CB-AD31-E6DDB125C300}"/>
                </a:ext>
              </a:extLst>
            </p:cNvPr>
            <p:cNvSpPr txBox="1"/>
            <p:nvPr/>
          </p:nvSpPr>
          <p:spPr>
            <a:xfrm>
              <a:off x="1016722" y="1435457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ตัวอย่าง</a:t>
              </a:r>
              <a:endParaRPr lang="en-US" sz="36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20" name="Rectangle 50">
            <a:extLst>
              <a:ext uri="{FF2B5EF4-FFF2-40B4-BE49-F238E27FC236}">
                <a16:creationId xmlns:a16="http://schemas.microsoft.com/office/drawing/2014/main" id="{71F6EE70-69E2-469C-90FA-7DC6525B415B}"/>
              </a:ext>
            </a:extLst>
          </p:cNvPr>
          <p:cNvSpPr/>
          <p:nvPr/>
        </p:nvSpPr>
        <p:spPr>
          <a:xfrm flipH="1">
            <a:off x="527953" y="2893494"/>
            <a:ext cx="4666395" cy="343188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D7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36AED8-F680-4C09-9EA0-71A54B4DD181}"/>
              </a:ext>
            </a:extLst>
          </p:cNvPr>
          <p:cNvGrpSpPr/>
          <p:nvPr/>
        </p:nvGrpSpPr>
        <p:grpSpPr>
          <a:xfrm>
            <a:off x="930380" y="3774845"/>
            <a:ext cx="3140766" cy="1483440"/>
            <a:chOff x="1489204" y="3523390"/>
            <a:chExt cx="3140766" cy="14834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FA23FE-60BA-491D-B987-9E50BDF5FBC1}"/>
                </a:ext>
              </a:extLst>
            </p:cNvPr>
            <p:cNvCxnSpPr/>
            <p:nvPr/>
          </p:nvCxnSpPr>
          <p:spPr>
            <a:xfrm>
              <a:off x="1489204" y="352339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1EE76C-C643-498A-92D4-48BF47565A5C}"/>
                </a:ext>
              </a:extLst>
            </p:cNvPr>
            <p:cNvCxnSpPr/>
            <p:nvPr/>
          </p:nvCxnSpPr>
          <p:spPr>
            <a:xfrm>
              <a:off x="1489204" y="401787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36C0A2-7B50-44D9-AB87-121D8B936962}"/>
                </a:ext>
              </a:extLst>
            </p:cNvPr>
            <p:cNvCxnSpPr/>
            <p:nvPr/>
          </p:nvCxnSpPr>
          <p:spPr>
            <a:xfrm>
              <a:off x="1489204" y="451235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606609-C23E-4087-85C9-01EE23DDB0BC}"/>
                </a:ext>
              </a:extLst>
            </p:cNvPr>
            <p:cNvCxnSpPr/>
            <p:nvPr/>
          </p:nvCxnSpPr>
          <p:spPr>
            <a:xfrm>
              <a:off x="1489204" y="500683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882115-0102-4069-8050-31E5ABC5C1AC}"/>
              </a:ext>
            </a:extLst>
          </p:cNvPr>
          <p:cNvCxnSpPr/>
          <p:nvPr/>
        </p:nvCxnSpPr>
        <p:spPr>
          <a:xfrm>
            <a:off x="930380" y="5752763"/>
            <a:ext cx="3140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2A6059E-A2BA-4ADF-B4C7-207E4A05E54E}"/>
              </a:ext>
            </a:extLst>
          </p:cNvPr>
          <p:cNvSpPr txBox="1"/>
          <p:nvPr/>
        </p:nvSpPr>
        <p:spPr>
          <a:xfrm>
            <a:off x="1198406" y="3308317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40,000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9" name="Rectangle 50">
            <a:extLst>
              <a:ext uri="{FF2B5EF4-FFF2-40B4-BE49-F238E27FC236}">
                <a16:creationId xmlns:a16="http://schemas.microsoft.com/office/drawing/2014/main" id="{7E814519-5E3D-4107-8C6D-9969027624F4}"/>
              </a:ext>
            </a:extLst>
          </p:cNvPr>
          <p:cNvSpPr/>
          <p:nvPr/>
        </p:nvSpPr>
        <p:spPr>
          <a:xfrm flipH="1">
            <a:off x="1200492" y="3774846"/>
            <a:ext cx="807160" cy="1977918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69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Rectangle 50">
            <a:extLst>
              <a:ext uri="{FF2B5EF4-FFF2-40B4-BE49-F238E27FC236}">
                <a16:creationId xmlns:a16="http://schemas.microsoft.com/office/drawing/2014/main" id="{58B5DC15-F3FB-49B9-8F34-2EF56DB7D8B4}"/>
              </a:ext>
            </a:extLst>
          </p:cNvPr>
          <p:cNvSpPr/>
          <p:nvPr/>
        </p:nvSpPr>
        <p:spPr>
          <a:xfrm flipH="1">
            <a:off x="2504774" y="4922580"/>
            <a:ext cx="807160" cy="83018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7BF016-6D51-4760-A096-B6A030BD911F}"/>
              </a:ext>
            </a:extLst>
          </p:cNvPr>
          <p:cNvCxnSpPr/>
          <p:nvPr/>
        </p:nvCxnSpPr>
        <p:spPr>
          <a:xfrm>
            <a:off x="806193" y="5752764"/>
            <a:ext cx="3389141" cy="0"/>
          </a:xfrm>
          <a:prstGeom prst="line">
            <a:avLst/>
          </a:prstGeom>
          <a:ln w="38100">
            <a:solidFill>
              <a:srgbClr val="2C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B728B-F491-4DA9-A9DE-958BD07D4858}"/>
              </a:ext>
            </a:extLst>
          </p:cNvPr>
          <p:cNvSpPr/>
          <p:nvPr/>
        </p:nvSpPr>
        <p:spPr>
          <a:xfrm>
            <a:off x="1178538" y="5724023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AA70-8C51-4F32-9825-E7519AE91D68}"/>
              </a:ext>
            </a:extLst>
          </p:cNvPr>
          <p:cNvSpPr/>
          <p:nvPr/>
        </p:nvSpPr>
        <p:spPr>
          <a:xfrm>
            <a:off x="2414960" y="5724023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77AA8A-C09F-48DE-B36F-89B05C4570BE}"/>
              </a:ext>
            </a:extLst>
          </p:cNvPr>
          <p:cNvSpPr txBox="1"/>
          <p:nvPr/>
        </p:nvSpPr>
        <p:spPr>
          <a:xfrm>
            <a:off x="3349015" y="5056389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ผ่อนรถ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5DC439-AECE-452D-B56B-2E1E59E81B1E}"/>
              </a:ext>
            </a:extLst>
          </p:cNvPr>
          <p:cNvSpPr txBox="1"/>
          <p:nvPr/>
        </p:nvSpPr>
        <p:spPr>
          <a:xfrm>
            <a:off x="2409338" y="5070760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17,000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35D1CA57-E87B-4324-8DC8-E9F2AC2B98C3}"/>
              </a:ext>
            </a:extLst>
          </p:cNvPr>
          <p:cNvSpPr/>
          <p:nvPr/>
        </p:nvSpPr>
        <p:spPr>
          <a:xfrm flipH="1">
            <a:off x="2504774" y="4470365"/>
            <a:ext cx="807160" cy="430609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5C691A-5356-45A9-95EE-B77C03B8BAC2}"/>
              </a:ext>
            </a:extLst>
          </p:cNvPr>
          <p:cNvSpPr txBox="1"/>
          <p:nvPr/>
        </p:nvSpPr>
        <p:spPr>
          <a:xfrm>
            <a:off x="3349015" y="4424017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รายจ่ายส่วนตัว</a:t>
            </a:r>
            <a:endParaRPr lang="en-US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C2EEFD-5938-45DC-93BC-24323A8D1C95}"/>
              </a:ext>
            </a:extLst>
          </p:cNvPr>
          <p:cNvSpPr txBox="1"/>
          <p:nvPr/>
        </p:nvSpPr>
        <p:spPr>
          <a:xfrm>
            <a:off x="2486396" y="4406605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E91A15-1E97-41F2-9AFD-C1B8CC80A804}"/>
              </a:ext>
            </a:extLst>
          </p:cNvPr>
          <p:cNvCxnSpPr/>
          <p:nvPr/>
        </p:nvCxnSpPr>
        <p:spPr>
          <a:xfrm>
            <a:off x="930380" y="3774845"/>
            <a:ext cx="2457111" cy="0"/>
          </a:xfrm>
          <a:prstGeom prst="line">
            <a:avLst/>
          </a:prstGeom>
          <a:ln w="12700">
            <a:solidFill>
              <a:srgbClr val="669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05707A-A817-4977-862A-FA6C3F39CDD7}"/>
              </a:ext>
            </a:extLst>
          </p:cNvPr>
          <p:cNvCxnSpPr/>
          <p:nvPr/>
        </p:nvCxnSpPr>
        <p:spPr>
          <a:xfrm>
            <a:off x="930380" y="4456851"/>
            <a:ext cx="2525250" cy="0"/>
          </a:xfrm>
          <a:prstGeom prst="line">
            <a:avLst/>
          </a:prstGeom>
          <a:ln w="12700">
            <a:solidFill>
              <a:srgbClr val="EE40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AC058F4C-E2E3-4FB4-8391-ABC2DE8C2015}"/>
              </a:ext>
            </a:extLst>
          </p:cNvPr>
          <p:cNvSpPr txBox="1">
            <a:spLocks/>
          </p:cNvSpPr>
          <p:nvPr/>
        </p:nvSpPr>
        <p:spPr>
          <a:xfrm>
            <a:off x="6359351" y="2235851"/>
            <a:ext cx="5641492" cy="7818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/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ภาระหนี้ต่อเดือนไม่ควรเกิน</a:t>
            </a:r>
          </a:p>
        </p:txBody>
      </p:sp>
      <p:sp>
        <p:nvSpPr>
          <p:cNvPr id="42" name="Right Arrow 87">
            <a:extLst>
              <a:ext uri="{FF2B5EF4-FFF2-40B4-BE49-F238E27FC236}">
                <a16:creationId xmlns:a16="http://schemas.microsoft.com/office/drawing/2014/main" id="{134BD78E-0BD9-4D9C-8A2D-676FCB3A4448}"/>
              </a:ext>
            </a:extLst>
          </p:cNvPr>
          <p:cNvSpPr/>
          <p:nvPr/>
        </p:nvSpPr>
        <p:spPr>
          <a:xfrm>
            <a:off x="5348526" y="4242142"/>
            <a:ext cx="673100" cy="749677"/>
          </a:xfrm>
          <a:prstGeom prst="rightArrow">
            <a:avLst/>
          </a:prstGeom>
          <a:solidFill>
            <a:srgbClr val="FF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3" name="Equal 88">
            <a:extLst>
              <a:ext uri="{FF2B5EF4-FFF2-40B4-BE49-F238E27FC236}">
                <a16:creationId xmlns:a16="http://schemas.microsoft.com/office/drawing/2014/main" id="{470101C5-E294-4ECA-B9CE-97F6D1531D06}"/>
              </a:ext>
            </a:extLst>
          </p:cNvPr>
          <p:cNvSpPr/>
          <p:nvPr/>
        </p:nvSpPr>
        <p:spPr>
          <a:xfrm>
            <a:off x="6886632" y="3816128"/>
            <a:ext cx="521496" cy="548640"/>
          </a:xfrm>
          <a:prstGeom prst="mathEqual">
            <a:avLst>
              <a:gd name="adj1" fmla="val 16576"/>
              <a:gd name="adj2" fmla="val 21019"/>
            </a:avLst>
          </a:prstGeom>
          <a:solidFill>
            <a:srgbClr val="13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DB5F3F-C5FD-48D4-A8E0-436D65D481F4}"/>
              </a:ext>
            </a:extLst>
          </p:cNvPr>
          <p:cNvGrpSpPr/>
          <p:nvPr/>
        </p:nvGrpSpPr>
        <p:grpSpPr>
          <a:xfrm>
            <a:off x="7649638" y="3532591"/>
            <a:ext cx="2322421" cy="1015642"/>
            <a:chOff x="7875590" y="2948840"/>
            <a:chExt cx="2938242" cy="1284953"/>
          </a:xfrm>
        </p:grpSpPr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2E02BF22-1A38-41BB-BB3D-20512BCAED67}"/>
                </a:ext>
              </a:extLst>
            </p:cNvPr>
            <p:cNvSpPr/>
            <p:nvPr/>
          </p:nvSpPr>
          <p:spPr>
            <a:xfrm flipH="1">
              <a:off x="7875590" y="2948840"/>
              <a:ext cx="2938242" cy="1284953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7BC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6" name="Rounded Rectangle 91">
              <a:extLst>
                <a:ext uri="{FF2B5EF4-FFF2-40B4-BE49-F238E27FC236}">
                  <a16:creationId xmlns:a16="http://schemas.microsoft.com/office/drawing/2014/main" id="{9A6C8DC2-CA82-470F-9911-838BC19735B5}"/>
                </a:ext>
              </a:extLst>
            </p:cNvPr>
            <p:cNvSpPr/>
            <p:nvPr/>
          </p:nvSpPr>
          <p:spPr>
            <a:xfrm>
              <a:off x="8278651" y="3198459"/>
              <a:ext cx="2102062" cy="8007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86B1E983-4B09-413B-81FC-43F4CF26D6F5}"/>
              </a:ext>
            </a:extLst>
          </p:cNvPr>
          <p:cNvSpPr/>
          <p:nvPr/>
        </p:nvSpPr>
        <p:spPr>
          <a:xfrm>
            <a:off x="7362146" y="3212512"/>
            <a:ext cx="2873646" cy="4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3000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F8193C-2360-41A3-9D8F-961BA5DF6C5F}"/>
              </a:ext>
            </a:extLst>
          </p:cNvPr>
          <p:cNvGrpSpPr/>
          <p:nvPr/>
        </p:nvGrpSpPr>
        <p:grpSpPr>
          <a:xfrm>
            <a:off x="7675622" y="4999774"/>
            <a:ext cx="2313532" cy="1011547"/>
            <a:chOff x="7875590" y="4881253"/>
            <a:chExt cx="2908184" cy="1271547"/>
          </a:xfrm>
        </p:grpSpPr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25D5ACA4-61B5-4CFD-B89D-A99FB7F7879A}"/>
                </a:ext>
              </a:extLst>
            </p:cNvPr>
            <p:cNvSpPr/>
            <p:nvPr/>
          </p:nvSpPr>
          <p:spPr>
            <a:xfrm flipH="1">
              <a:off x="7875590" y="4881253"/>
              <a:ext cx="2908184" cy="1271547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EE40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0" name="Rounded Rectangle 95">
              <a:extLst>
                <a:ext uri="{FF2B5EF4-FFF2-40B4-BE49-F238E27FC236}">
                  <a16:creationId xmlns:a16="http://schemas.microsoft.com/office/drawing/2014/main" id="{31F87F1F-DA17-4D87-A062-C1635A24A0D7}"/>
                </a:ext>
              </a:extLst>
            </p:cNvPr>
            <p:cNvSpPr/>
            <p:nvPr/>
          </p:nvSpPr>
          <p:spPr>
            <a:xfrm>
              <a:off x="8073937" y="5085589"/>
              <a:ext cx="2511490" cy="8628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51" name="Division 96">
            <a:extLst>
              <a:ext uri="{FF2B5EF4-FFF2-40B4-BE49-F238E27FC236}">
                <a16:creationId xmlns:a16="http://schemas.microsoft.com/office/drawing/2014/main" id="{769AC297-288F-44DD-9E0B-26EC983AFD11}"/>
              </a:ext>
            </a:extLst>
          </p:cNvPr>
          <p:cNvSpPr/>
          <p:nvPr/>
        </p:nvSpPr>
        <p:spPr>
          <a:xfrm>
            <a:off x="10131351" y="3749445"/>
            <a:ext cx="584609" cy="523214"/>
          </a:xfrm>
          <a:prstGeom prst="mathDivide">
            <a:avLst>
              <a:gd name="adj1" fmla="val 19479"/>
              <a:gd name="adj2" fmla="val 5880"/>
              <a:gd name="adj3" fmla="val 11760"/>
            </a:avLst>
          </a:prstGeom>
          <a:solidFill>
            <a:srgbClr val="13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2" name="Equal 97">
            <a:extLst>
              <a:ext uri="{FF2B5EF4-FFF2-40B4-BE49-F238E27FC236}">
                <a16:creationId xmlns:a16="http://schemas.microsoft.com/office/drawing/2014/main" id="{7D9E3787-B6E3-4D72-BBA1-69B9163B032F}"/>
              </a:ext>
            </a:extLst>
          </p:cNvPr>
          <p:cNvSpPr/>
          <p:nvPr/>
        </p:nvSpPr>
        <p:spPr>
          <a:xfrm>
            <a:off x="6886632" y="5211743"/>
            <a:ext cx="521496" cy="548640"/>
          </a:xfrm>
          <a:prstGeom prst="mathEqual">
            <a:avLst>
              <a:gd name="adj1" fmla="val 16576"/>
              <a:gd name="adj2" fmla="val 21019"/>
            </a:avLst>
          </a:prstGeom>
          <a:solidFill>
            <a:srgbClr val="13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13164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1BA8D67-B1F2-48E3-BB29-B68FE5C4A51B}"/>
              </a:ext>
            </a:extLst>
          </p:cNvPr>
          <p:cNvSpPr/>
          <p:nvPr/>
        </p:nvSpPr>
        <p:spPr>
          <a:xfrm>
            <a:off x="10886325" y="3550668"/>
            <a:ext cx="63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>
                <a:solidFill>
                  <a:srgbClr val="13164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7AEE18-0879-42AB-B600-F6CE757E7377}"/>
              </a:ext>
            </a:extLst>
          </p:cNvPr>
          <p:cNvSpPr/>
          <p:nvPr/>
        </p:nvSpPr>
        <p:spPr>
          <a:xfrm>
            <a:off x="7334072" y="3893640"/>
            <a:ext cx="2873646" cy="4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40,000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A090AD-FC60-4FCA-B906-E4B218ADAA11}"/>
              </a:ext>
            </a:extLst>
          </p:cNvPr>
          <p:cNvSpPr/>
          <p:nvPr/>
        </p:nvSpPr>
        <p:spPr>
          <a:xfrm>
            <a:off x="7394171" y="5393461"/>
            <a:ext cx="2873646" cy="4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3000">
                <a:solidFill>
                  <a:srgbClr val="6698F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13,333.33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FE8AFF5-F16A-4FD4-9146-F4AA766FF227}"/>
              </a:ext>
            </a:extLst>
          </p:cNvPr>
          <p:cNvSpPr txBox="1">
            <a:spLocks/>
          </p:cNvSpPr>
          <p:nvPr/>
        </p:nvSpPr>
        <p:spPr>
          <a:xfrm>
            <a:off x="2935295" y="1153663"/>
            <a:ext cx="5641492" cy="7818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l"/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ภาระหนี้ต่อเดือนไม่ควรเกิน </a:t>
            </a:r>
            <a:r>
              <a:rPr lang="en-US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 </a:t>
            </a:r>
            <a:r>
              <a:rPr lang="en-US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30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ของรายรับ</a:t>
            </a:r>
          </a:p>
        </p:txBody>
      </p:sp>
    </p:spTree>
    <p:extLst>
      <p:ext uri="{BB962C8B-B14F-4D97-AF65-F5344CB8AC3E}">
        <p14:creationId xmlns:p14="http://schemas.microsoft.com/office/powerpoint/2010/main" val="28164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/>
      <p:bldP spid="42" grpId="0" animBg="1"/>
      <p:bldP spid="43" grpId="0" animBg="1"/>
      <p:bldP spid="47" grpId="0"/>
      <p:bldP spid="51" grpId="0" animBg="1"/>
      <p:bldP spid="52" grpId="0" animBg="1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8D8C27-04F0-45A6-8EEB-80A75E304D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หัวข้อเนื้อหา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28659-BAA0-4D4A-84D3-4494B554ECF7}"/>
              </a:ext>
            </a:extLst>
          </p:cNvPr>
          <p:cNvSpPr txBox="1"/>
          <p:nvPr/>
        </p:nvSpPr>
        <p:spPr>
          <a:xfrm>
            <a:off x="2254927" y="1854958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หนี้คืออะไร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C3EFB-EC87-47F8-B176-506887187701}"/>
              </a:ext>
            </a:extLst>
          </p:cNvPr>
          <p:cNvSpPr txBox="1"/>
          <p:nvPr/>
        </p:nvSpPr>
        <p:spPr>
          <a:xfrm>
            <a:off x="2254927" y="2731057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ปัญหาหนี้เกิดจากอะไร</a:t>
            </a:r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94F40-3F2C-4FFC-A42E-8B01A06DC12B}"/>
              </a:ext>
            </a:extLst>
          </p:cNvPr>
          <p:cNvSpPr txBox="1"/>
          <p:nvPr/>
        </p:nvSpPr>
        <p:spPr>
          <a:xfrm>
            <a:off x="2254927" y="3658821"/>
            <a:ext cx="837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6C60D8-D82A-4194-A2BF-2FBBE8103144}"/>
              </a:ext>
            </a:extLst>
          </p:cNvPr>
          <p:cNvGrpSpPr/>
          <p:nvPr/>
        </p:nvGrpSpPr>
        <p:grpSpPr>
          <a:xfrm>
            <a:off x="1330729" y="1884349"/>
            <a:ext cx="826337" cy="614346"/>
            <a:chOff x="1330729" y="2227249"/>
            <a:chExt cx="826337" cy="6143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D33A5-C343-4506-892B-9B033E436981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B013F8-DF95-45CE-B0DD-066908353A08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0659D9-8B2A-4482-B226-4471F7F69626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6E41C2-DFB0-4518-80B8-07BD54970808}"/>
              </a:ext>
            </a:extLst>
          </p:cNvPr>
          <p:cNvGrpSpPr/>
          <p:nvPr/>
        </p:nvGrpSpPr>
        <p:grpSpPr>
          <a:xfrm>
            <a:off x="1337005" y="2816728"/>
            <a:ext cx="826337" cy="614346"/>
            <a:chOff x="1330729" y="2227249"/>
            <a:chExt cx="826337" cy="61434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D6ECC0-C2C8-44D6-86EA-B78806847DBC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99E454-59D3-4F6D-B605-EB13D52510F4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BD673B-7C5E-4671-8C21-90B2DC5E1E3D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1E9613-1ADC-4E47-8FA8-7CC4A7015FE8}"/>
              </a:ext>
            </a:extLst>
          </p:cNvPr>
          <p:cNvGrpSpPr/>
          <p:nvPr/>
        </p:nvGrpSpPr>
        <p:grpSpPr>
          <a:xfrm>
            <a:off x="1326851" y="3749107"/>
            <a:ext cx="826337" cy="614346"/>
            <a:chOff x="1330729" y="2227249"/>
            <a:chExt cx="826337" cy="6143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091E81-EAC5-4556-BAC5-A416F7D50430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808E1-A27A-4ACD-8ACD-DD784C567FCE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14B676-DE47-4315-976A-F1D2D90CBA38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FF765DD-4B39-4899-BF54-30ACA660B556}"/>
              </a:ext>
            </a:extLst>
          </p:cNvPr>
          <p:cNvSpPr txBox="1"/>
          <p:nvPr/>
        </p:nvSpPr>
        <p:spPr>
          <a:xfrm>
            <a:off x="2254927" y="4549508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หากไม่จ่ายหนี้ จะเกิดอะไรขึ้น</a:t>
            </a:r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7E2F44-7867-4CEA-92DE-9A3C132BA09E}"/>
              </a:ext>
            </a:extLst>
          </p:cNvPr>
          <p:cNvSpPr txBox="1"/>
          <p:nvPr/>
        </p:nvSpPr>
        <p:spPr>
          <a:xfrm>
            <a:off x="2254927" y="5477272"/>
            <a:ext cx="837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จ่ายหนี้ไม่ไหว… ทำอย่างไรดี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44FFF4-3B08-4B89-B419-4D2A26727453}"/>
              </a:ext>
            </a:extLst>
          </p:cNvPr>
          <p:cNvGrpSpPr/>
          <p:nvPr/>
        </p:nvGrpSpPr>
        <p:grpSpPr>
          <a:xfrm>
            <a:off x="1337005" y="4635179"/>
            <a:ext cx="826337" cy="614346"/>
            <a:chOff x="1330729" y="2227249"/>
            <a:chExt cx="826337" cy="61434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13DDC77-682C-4C69-93B0-258662D14588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FCBB8D-FFDD-4A80-8D77-54E23C661AE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1C85B8-E18F-44AC-8878-CE95275206A8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BE7B69-9FB3-4402-9E04-7693FB360387}"/>
              </a:ext>
            </a:extLst>
          </p:cNvPr>
          <p:cNvGrpSpPr/>
          <p:nvPr/>
        </p:nvGrpSpPr>
        <p:grpSpPr>
          <a:xfrm>
            <a:off x="1326851" y="5567558"/>
            <a:ext cx="826337" cy="614346"/>
            <a:chOff x="1330729" y="2227249"/>
            <a:chExt cx="826337" cy="61434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452ED4-7373-484C-B3C3-DBB08661B3A8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45B911-0C74-44BC-B007-162F72D58637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692A28-183B-4932-A1C7-CD19E96FA6BC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5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64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จ่ายไหวไหม 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45D81ACC-86C4-4069-8521-B0F6018E3417}"/>
              </a:ext>
            </a:extLst>
          </p:cNvPr>
          <p:cNvSpPr/>
          <p:nvPr/>
        </p:nvSpPr>
        <p:spPr>
          <a:xfrm flipH="1">
            <a:off x="457833" y="3250826"/>
            <a:ext cx="4666395" cy="289899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CE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B26387-2EC8-498E-94E2-08C4391E34C1}"/>
              </a:ext>
            </a:extLst>
          </p:cNvPr>
          <p:cNvGrpSpPr/>
          <p:nvPr/>
        </p:nvGrpSpPr>
        <p:grpSpPr>
          <a:xfrm>
            <a:off x="860262" y="3599283"/>
            <a:ext cx="3140766" cy="1483440"/>
            <a:chOff x="7160069" y="3523390"/>
            <a:chExt cx="3140766" cy="148344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FBD3C6-47BD-4C05-87DB-391B9F5B66A2}"/>
                </a:ext>
              </a:extLst>
            </p:cNvPr>
            <p:cNvCxnSpPr/>
            <p:nvPr/>
          </p:nvCxnSpPr>
          <p:spPr>
            <a:xfrm>
              <a:off x="7160069" y="3523390"/>
              <a:ext cx="31407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8D8CFD-757F-4F33-AEDF-40DFACF45127}"/>
                </a:ext>
              </a:extLst>
            </p:cNvPr>
            <p:cNvCxnSpPr/>
            <p:nvPr/>
          </p:nvCxnSpPr>
          <p:spPr>
            <a:xfrm>
              <a:off x="7160069" y="4017870"/>
              <a:ext cx="31407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7E67BC-F85A-4B0C-97E7-3DBBB3D76820}"/>
                </a:ext>
              </a:extLst>
            </p:cNvPr>
            <p:cNvCxnSpPr/>
            <p:nvPr/>
          </p:nvCxnSpPr>
          <p:spPr>
            <a:xfrm>
              <a:off x="7160069" y="4512350"/>
              <a:ext cx="31407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A7DFF0-E2FC-4C00-959C-93BE7D6380E2}"/>
                </a:ext>
              </a:extLst>
            </p:cNvPr>
            <p:cNvCxnSpPr/>
            <p:nvPr/>
          </p:nvCxnSpPr>
          <p:spPr>
            <a:xfrm>
              <a:off x="7160069" y="5006830"/>
              <a:ext cx="31407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CC1258-1D9F-4046-B6B0-E8D231C89FD0}"/>
              </a:ext>
            </a:extLst>
          </p:cNvPr>
          <p:cNvCxnSpPr/>
          <p:nvPr/>
        </p:nvCxnSpPr>
        <p:spPr>
          <a:xfrm>
            <a:off x="860262" y="5577201"/>
            <a:ext cx="3140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947FCE-B1AC-42C6-81EC-D28612A0DA78}"/>
              </a:ext>
            </a:extLst>
          </p:cNvPr>
          <p:cNvSpPr txBox="1"/>
          <p:nvPr/>
        </p:nvSpPr>
        <p:spPr>
          <a:xfrm>
            <a:off x="1064570" y="4122504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20,000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Rectangle 50">
            <a:extLst>
              <a:ext uri="{FF2B5EF4-FFF2-40B4-BE49-F238E27FC236}">
                <a16:creationId xmlns:a16="http://schemas.microsoft.com/office/drawing/2014/main" id="{8CC1909F-6FC0-4207-8842-9F2F7CBBC2E7}"/>
              </a:ext>
            </a:extLst>
          </p:cNvPr>
          <p:cNvSpPr/>
          <p:nvPr/>
        </p:nvSpPr>
        <p:spPr>
          <a:xfrm flipH="1">
            <a:off x="1130374" y="4559500"/>
            <a:ext cx="807160" cy="101770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69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Rectangle 50">
            <a:extLst>
              <a:ext uri="{FF2B5EF4-FFF2-40B4-BE49-F238E27FC236}">
                <a16:creationId xmlns:a16="http://schemas.microsoft.com/office/drawing/2014/main" id="{0D692153-D3C4-41E9-8C74-3285C397920A}"/>
              </a:ext>
            </a:extLst>
          </p:cNvPr>
          <p:cNvSpPr/>
          <p:nvPr/>
        </p:nvSpPr>
        <p:spPr>
          <a:xfrm flipH="1">
            <a:off x="2434656" y="4962396"/>
            <a:ext cx="807160" cy="61480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2DCABD-98B3-48A2-BC77-3A8730D73FF9}"/>
              </a:ext>
            </a:extLst>
          </p:cNvPr>
          <p:cNvCxnSpPr/>
          <p:nvPr/>
        </p:nvCxnSpPr>
        <p:spPr>
          <a:xfrm>
            <a:off x="736075" y="5577202"/>
            <a:ext cx="3389141" cy="0"/>
          </a:xfrm>
          <a:prstGeom prst="line">
            <a:avLst/>
          </a:prstGeom>
          <a:ln w="38100">
            <a:solidFill>
              <a:srgbClr val="2C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D26336C-8763-4FF4-B525-963B7D5F150A}"/>
              </a:ext>
            </a:extLst>
          </p:cNvPr>
          <p:cNvSpPr/>
          <p:nvPr/>
        </p:nvSpPr>
        <p:spPr>
          <a:xfrm>
            <a:off x="1108420" y="5548461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A3D882-73E8-41C8-8C22-17A5670CD7F5}"/>
              </a:ext>
            </a:extLst>
          </p:cNvPr>
          <p:cNvSpPr/>
          <p:nvPr/>
        </p:nvSpPr>
        <p:spPr>
          <a:xfrm>
            <a:off x="2344842" y="5548461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B6FEBB-77AD-4C8B-8A17-099C6FDF46FC}"/>
              </a:ext>
            </a:extLst>
          </p:cNvPr>
          <p:cNvSpPr txBox="1"/>
          <p:nvPr/>
        </p:nvSpPr>
        <p:spPr>
          <a:xfrm>
            <a:off x="3299217" y="4880827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ผ่อนรถ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08BC92-0190-445B-BCC1-7528CCF481ED}"/>
              </a:ext>
            </a:extLst>
          </p:cNvPr>
          <p:cNvSpPr txBox="1"/>
          <p:nvPr/>
        </p:nvSpPr>
        <p:spPr>
          <a:xfrm>
            <a:off x="2339220" y="4895198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13,000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1" name="Rectangle 50">
            <a:extLst>
              <a:ext uri="{FF2B5EF4-FFF2-40B4-BE49-F238E27FC236}">
                <a16:creationId xmlns:a16="http://schemas.microsoft.com/office/drawing/2014/main" id="{55130D2E-9725-4631-8EE1-61BC497006B2}"/>
              </a:ext>
            </a:extLst>
          </p:cNvPr>
          <p:cNvSpPr/>
          <p:nvPr/>
        </p:nvSpPr>
        <p:spPr>
          <a:xfrm flipH="1">
            <a:off x="2434656" y="4487712"/>
            <a:ext cx="807160" cy="429543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720969-2ADE-4390-BC8D-F9C0D32CC275}"/>
              </a:ext>
            </a:extLst>
          </p:cNvPr>
          <p:cNvSpPr txBox="1"/>
          <p:nvPr/>
        </p:nvSpPr>
        <p:spPr>
          <a:xfrm>
            <a:off x="3269038" y="4458554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รายจ่ายส่วนตัว</a:t>
            </a:r>
            <a:endParaRPr lang="en-US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CFDEFA-592B-4351-B87D-AD802DDAA734}"/>
              </a:ext>
            </a:extLst>
          </p:cNvPr>
          <p:cNvSpPr txBox="1"/>
          <p:nvPr/>
        </p:nvSpPr>
        <p:spPr>
          <a:xfrm>
            <a:off x="2424968" y="4460082"/>
            <a:ext cx="1203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C32C95-14ED-45D7-8A79-DA0867DCCA35}"/>
              </a:ext>
            </a:extLst>
          </p:cNvPr>
          <p:cNvCxnSpPr/>
          <p:nvPr/>
        </p:nvCxnSpPr>
        <p:spPr>
          <a:xfrm>
            <a:off x="745503" y="4474394"/>
            <a:ext cx="2883200" cy="0"/>
          </a:xfrm>
          <a:prstGeom prst="line">
            <a:avLst/>
          </a:prstGeom>
          <a:ln w="12700">
            <a:solidFill>
              <a:srgbClr val="EE40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29F004-6481-4190-A65D-49E19D6D2326}"/>
              </a:ext>
            </a:extLst>
          </p:cNvPr>
          <p:cNvCxnSpPr/>
          <p:nvPr/>
        </p:nvCxnSpPr>
        <p:spPr>
          <a:xfrm>
            <a:off x="745503" y="4559500"/>
            <a:ext cx="2883200" cy="0"/>
          </a:xfrm>
          <a:prstGeom prst="line">
            <a:avLst/>
          </a:prstGeom>
          <a:ln w="12700">
            <a:solidFill>
              <a:srgbClr val="669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8D2595-DBB0-45B9-97EB-2C036536E197}"/>
              </a:ext>
            </a:extLst>
          </p:cNvPr>
          <p:cNvGrpSpPr/>
          <p:nvPr/>
        </p:nvGrpSpPr>
        <p:grpSpPr>
          <a:xfrm>
            <a:off x="4012614" y="4032405"/>
            <a:ext cx="1437169" cy="646331"/>
            <a:chOff x="1010753" y="1429924"/>
            <a:chExt cx="1437169" cy="646331"/>
          </a:xfrm>
        </p:grpSpPr>
        <p:sp>
          <p:nvSpPr>
            <p:cNvPr id="37" name="Rectangle 50">
              <a:extLst>
                <a:ext uri="{FF2B5EF4-FFF2-40B4-BE49-F238E27FC236}">
                  <a16:creationId xmlns:a16="http://schemas.microsoft.com/office/drawing/2014/main" id="{9F07F9DC-9F8C-49F3-8235-F671AB42C5AE}"/>
                </a:ext>
              </a:extLst>
            </p:cNvPr>
            <p:cNvSpPr/>
            <p:nvPr/>
          </p:nvSpPr>
          <p:spPr>
            <a:xfrm flipH="1">
              <a:off x="1010753" y="1510512"/>
              <a:ext cx="1437169" cy="452550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EE402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74E2E9-16D1-4248-B042-A9AA0617D845}"/>
                </a:ext>
              </a:extLst>
            </p:cNvPr>
            <p:cNvSpPr txBox="1"/>
            <p:nvPr/>
          </p:nvSpPr>
          <p:spPr>
            <a:xfrm>
              <a:off x="1020974" y="1429924"/>
              <a:ext cx="1192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- 2,000</a:t>
              </a:r>
            </a:p>
          </p:txBody>
        </p:sp>
      </p:grpSp>
      <p:sp>
        <p:nvSpPr>
          <p:cNvPr id="39" name="Right Brace 38">
            <a:extLst>
              <a:ext uri="{FF2B5EF4-FFF2-40B4-BE49-F238E27FC236}">
                <a16:creationId xmlns:a16="http://schemas.microsoft.com/office/drawing/2014/main" id="{CB63B434-C7CC-4798-B0B5-7F691EB7B6DC}"/>
              </a:ext>
            </a:extLst>
          </p:cNvPr>
          <p:cNvSpPr/>
          <p:nvPr/>
        </p:nvSpPr>
        <p:spPr>
          <a:xfrm>
            <a:off x="3669635" y="4474393"/>
            <a:ext cx="259928" cy="100613"/>
          </a:xfrm>
          <a:prstGeom prst="rightBrace">
            <a:avLst/>
          </a:prstGeom>
          <a:ln w="9525">
            <a:solidFill>
              <a:srgbClr val="EE4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2F6245-33FD-4A29-B31A-D3B9F9694A03}"/>
              </a:ext>
            </a:extLst>
          </p:cNvPr>
          <p:cNvGrpSpPr/>
          <p:nvPr/>
        </p:nvGrpSpPr>
        <p:grpSpPr>
          <a:xfrm>
            <a:off x="587704" y="1694869"/>
            <a:ext cx="1662258" cy="684615"/>
            <a:chOff x="785667" y="1397173"/>
            <a:chExt cx="1662258" cy="684615"/>
          </a:xfrm>
        </p:grpSpPr>
        <p:sp>
          <p:nvSpPr>
            <p:cNvPr id="41" name="Rectangle 50">
              <a:extLst>
                <a:ext uri="{FF2B5EF4-FFF2-40B4-BE49-F238E27FC236}">
                  <a16:creationId xmlns:a16="http://schemas.microsoft.com/office/drawing/2014/main" id="{B87FB69E-E844-4129-937D-D2B67EF13E17}"/>
                </a:ext>
              </a:extLst>
            </p:cNvPr>
            <p:cNvSpPr/>
            <p:nvPr/>
          </p:nvSpPr>
          <p:spPr>
            <a:xfrm flipH="1">
              <a:off x="785667" y="1397173"/>
              <a:ext cx="1662258" cy="68461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7BC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DC9E05-7369-4E9E-989C-15A6065927DA}"/>
                </a:ext>
              </a:extLst>
            </p:cNvPr>
            <p:cNvSpPr txBox="1"/>
            <p:nvPr/>
          </p:nvSpPr>
          <p:spPr>
            <a:xfrm>
              <a:off x="1016722" y="1435457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ตัวอย่าง</a:t>
              </a:r>
              <a:endParaRPr lang="en-US" sz="36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28447F53-9558-4511-9B8D-A8AD48C492BF}"/>
              </a:ext>
            </a:extLst>
          </p:cNvPr>
          <p:cNvSpPr txBox="1">
            <a:spLocks/>
          </p:cNvSpPr>
          <p:nvPr/>
        </p:nvSpPr>
        <p:spPr>
          <a:xfrm>
            <a:off x="479007" y="2616241"/>
            <a:ext cx="4772339" cy="7818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ctr"/>
            <a:r>
              <a:rPr lang="th-TH" sz="3600" b="1">
                <a:solidFill>
                  <a:srgbClr val="13164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มีหนี้แค่ 1 ใน 3 ของรายรับ</a:t>
            </a:r>
          </a:p>
        </p:txBody>
      </p:sp>
      <p:sp>
        <p:nvSpPr>
          <p:cNvPr id="44" name="Rectangle 50">
            <a:extLst>
              <a:ext uri="{FF2B5EF4-FFF2-40B4-BE49-F238E27FC236}">
                <a16:creationId xmlns:a16="http://schemas.microsoft.com/office/drawing/2014/main" id="{FE50F62B-A51C-48BE-87AF-623DE5FACC4D}"/>
              </a:ext>
            </a:extLst>
          </p:cNvPr>
          <p:cNvSpPr/>
          <p:nvPr/>
        </p:nvSpPr>
        <p:spPr>
          <a:xfrm flipH="1">
            <a:off x="6523981" y="3159585"/>
            <a:ext cx="4666395" cy="295601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06ED67-19B1-41D9-8E26-DD0827CF763A}"/>
              </a:ext>
            </a:extLst>
          </p:cNvPr>
          <p:cNvGrpSpPr/>
          <p:nvPr/>
        </p:nvGrpSpPr>
        <p:grpSpPr>
          <a:xfrm>
            <a:off x="6926407" y="3565064"/>
            <a:ext cx="3140766" cy="1483440"/>
            <a:chOff x="7160069" y="3523390"/>
            <a:chExt cx="3140766" cy="148344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806517-3DD3-422D-9F0C-3155DF7BFF92}"/>
                </a:ext>
              </a:extLst>
            </p:cNvPr>
            <p:cNvCxnSpPr/>
            <p:nvPr/>
          </p:nvCxnSpPr>
          <p:spPr>
            <a:xfrm>
              <a:off x="7160069" y="352339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78EC80B-7742-447E-9DFE-627410A794D5}"/>
                </a:ext>
              </a:extLst>
            </p:cNvPr>
            <p:cNvCxnSpPr/>
            <p:nvPr/>
          </p:nvCxnSpPr>
          <p:spPr>
            <a:xfrm>
              <a:off x="7160069" y="401787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B5E41D4-0B6B-483E-91B6-8E5CC873B3E9}"/>
                </a:ext>
              </a:extLst>
            </p:cNvPr>
            <p:cNvCxnSpPr/>
            <p:nvPr/>
          </p:nvCxnSpPr>
          <p:spPr>
            <a:xfrm>
              <a:off x="7160069" y="451235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D87F0E-9E42-4AAD-9B87-2C5D2114D727}"/>
                </a:ext>
              </a:extLst>
            </p:cNvPr>
            <p:cNvCxnSpPr/>
            <p:nvPr/>
          </p:nvCxnSpPr>
          <p:spPr>
            <a:xfrm>
              <a:off x="7160069" y="500683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66BEB1-120B-45E5-B744-2B5895F546CD}"/>
              </a:ext>
            </a:extLst>
          </p:cNvPr>
          <p:cNvCxnSpPr/>
          <p:nvPr/>
        </p:nvCxnSpPr>
        <p:spPr>
          <a:xfrm>
            <a:off x="6926407" y="5542982"/>
            <a:ext cx="3140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211E0AD-7B8B-44BD-B2D5-5E49A3E2E41C}"/>
              </a:ext>
            </a:extLst>
          </p:cNvPr>
          <p:cNvSpPr txBox="1"/>
          <p:nvPr/>
        </p:nvSpPr>
        <p:spPr>
          <a:xfrm>
            <a:off x="7130715" y="4088285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20,000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6D0D723D-ED93-4777-817E-CEF3860E9532}"/>
              </a:ext>
            </a:extLst>
          </p:cNvPr>
          <p:cNvSpPr/>
          <p:nvPr/>
        </p:nvSpPr>
        <p:spPr>
          <a:xfrm flipH="1">
            <a:off x="7196519" y="4525281"/>
            <a:ext cx="807160" cy="101770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69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8F6DBCFF-590D-45DE-8C08-7C3416059BF3}"/>
              </a:ext>
            </a:extLst>
          </p:cNvPr>
          <p:cNvSpPr/>
          <p:nvPr/>
        </p:nvSpPr>
        <p:spPr>
          <a:xfrm flipH="1">
            <a:off x="8500801" y="4712799"/>
            <a:ext cx="807160" cy="83018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97A0565-C06D-4DFE-B828-54A8F44C127A}"/>
              </a:ext>
            </a:extLst>
          </p:cNvPr>
          <p:cNvCxnSpPr/>
          <p:nvPr/>
        </p:nvCxnSpPr>
        <p:spPr>
          <a:xfrm>
            <a:off x="6802220" y="5542983"/>
            <a:ext cx="3389141" cy="0"/>
          </a:xfrm>
          <a:prstGeom prst="line">
            <a:avLst/>
          </a:prstGeom>
          <a:ln w="38100">
            <a:solidFill>
              <a:srgbClr val="2C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D66DFE9-C461-45F9-AF62-7BC7167E7754}"/>
              </a:ext>
            </a:extLst>
          </p:cNvPr>
          <p:cNvSpPr/>
          <p:nvPr/>
        </p:nvSpPr>
        <p:spPr>
          <a:xfrm>
            <a:off x="7174565" y="5514242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C0EDEBE-B092-4C2A-80CC-075EFB18E673}"/>
              </a:ext>
            </a:extLst>
          </p:cNvPr>
          <p:cNvSpPr/>
          <p:nvPr/>
        </p:nvSpPr>
        <p:spPr>
          <a:xfrm>
            <a:off x="8410987" y="5514242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190CE5-F4BD-42A8-8EB0-F0A2047D9EA7}"/>
              </a:ext>
            </a:extLst>
          </p:cNvPr>
          <p:cNvSpPr txBox="1"/>
          <p:nvPr/>
        </p:nvSpPr>
        <p:spPr>
          <a:xfrm>
            <a:off x="9365362" y="4846608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ผ่อนรถ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938540-5EB8-492B-8B43-BBDB1DFDB40D}"/>
              </a:ext>
            </a:extLst>
          </p:cNvPr>
          <p:cNvSpPr txBox="1"/>
          <p:nvPr/>
        </p:nvSpPr>
        <p:spPr>
          <a:xfrm>
            <a:off x="8405365" y="4860979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17,000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08A549F3-8FF0-43A5-BD0A-42E420396420}"/>
              </a:ext>
            </a:extLst>
          </p:cNvPr>
          <p:cNvSpPr/>
          <p:nvPr/>
        </p:nvSpPr>
        <p:spPr>
          <a:xfrm flipH="1">
            <a:off x="8506636" y="4031932"/>
            <a:ext cx="807160" cy="374213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9F3FFD-8D1E-4780-9B12-B53E24EC2BA3}"/>
              </a:ext>
            </a:extLst>
          </p:cNvPr>
          <p:cNvSpPr txBox="1"/>
          <p:nvPr/>
        </p:nvSpPr>
        <p:spPr>
          <a:xfrm>
            <a:off x="9364297" y="3960830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รายจ่ายส่วนตัว</a:t>
            </a:r>
            <a:endParaRPr lang="en-US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D12893-E3CC-4FC4-8C9E-0C65EF571F06}"/>
              </a:ext>
            </a:extLst>
          </p:cNvPr>
          <p:cNvSpPr txBox="1"/>
          <p:nvPr/>
        </p:nvSpPr>
        <p:spPr>
          <a:xfrm>
            <a:off x="8507829" y="3937183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2B900DFA-DA83-4882-986A-B5C79EF48431}"/>
              </a:ext>
            </a:extLst>
          </p:cNvPr>
          <p:cNvSpPr/>
          <p:nvPr/>
        </p:nvSpPr>
        <p:spPr>
          <a:xfrm flipH="1">
            <a:off x="8500801" y="4435408"/>
            <a:ext cx="807160" cy="26262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4538F0-8873-45E9-BCFD-8AFE4B7EAC5B}"/>
              </a:ext>
            </a:extLst>
          </p:cNvPr>
          <p:cNvCxnSpPr/>
          <p:nvPr/>
        </p:nvCxnSpPr>
        <p:spPr>
          <a:xfrm>
            <a:off x="6811648" y="4037231"/>
            <a:ext cx="4258027" cy="0"/>
          </a:xfrm>
          <a:prstGeom prst="line">
            <a:avLst/>
          </a:prstGeom>
          <a:ln w="12700">
            <a:solidFill>
              <a:srgbClr val="EE40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C112286-7D6A-41E3-84FD-E7295B739C90}"/>
              </a:ext>
            </a:extLst>
          </p:cNvPr>
          <p:cNvCxnSpPr/>
          <p:nvPr/>
        </p:nvCxnSpPr>
        <p:spPr>
          <a:xfrm>
            <a:off x="6811648" y="4525281"/>
            <a:ext cx="4206379" cy="0"/>
          </a:xfrm>
          <a:prstGeom prst="line">
            <a:avLst/>
          </a:prstGeom>
          <a:ln w="12700">
            <a:solidFill>
              <a:srgbClr val="669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AD7335F-CB09-43BC-8C1D-416E7E2669E1}"/>
              </a:ext>
            </a:extLst>
          </p:cNvPr>
          <p:cNvGrpSpPr/>
          <p:nvPr/>
        </p:nvGrpSpPr>
        <p:grpSpPr>
          <a:xfrm>
            <a:off x="10478819" y="3398088"/>
            <a:ext cx="1437169" cy="646331"/>
            <a:chOff x="1010753" y="1429924"/>
            <a:chExt cx="1437169" cy="646331"/>
          </a:xfrm>
        </p:grpSpPr>
        <p:sp>
          <p:nvSpPr>
            <p:cNvPr id="66" name="Rectangle 50">
              <a:extLst>
                <a:ext uri="{FF2B5EF4-FFF2-40B4-BE49-F238E27FC236}">
                  <a16:creationId xmlns:a16="http://schemas.microsoft.com/office/drawing/2014/main" id="{4918AC71-FB67-40BC-951D-FB08BFC361D5}"/>
                </a:ext>
              </a:extLst>
            </p:cNvPr>
            <p:cNvSpPr/>
            <p:nvPr/>
          </p:nvSpPr>
          <p:spPr>
            <a:xfrm flipH="1">
              <a:off x="1010753" y="1510512"/>
              <a:ext cx="1437169" cy="452550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EE402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7B12F30-5CDE-4AFA-AC10-18FD59EFDB31}"/>
                </a:ext>
              </a:extLst>
            </p:cNvPr>
            <p:cNvSpPr txBox="1"/>
            <p:nvPr/>
          </p:nvSpPr>
          <p:spPr>
            <a:xfrm>
              <a:off x="1020974" y="1429924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- 11,020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22020A9-6F68-445D-A458-60C133672730}"/>
              </a:ext>
            </a:extLst>
          </p:cNvPr>
          <p:cNvSpPr txBox="1"/>
          <p:nvPr/>
        </p:nvSpPr>
        <p:spPr>
          <a:xfrm>
            <a:off x="8500452" y="4289722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5,020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D53351-4707-4045-A776-063F7D1F7F58}"/>
              </a:ext>
            </a:extLst>
          </p:cNvPr>
          <p:cNvSpPr txBox="1"/>
          <p:nvPr/>
        </p:nvSpPr>
        <p:spPr>
          <a:xfrm>
            <a:off x="9352180" y="4309014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หนี้นอกระบบ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3581A4-9389-4DF0-AE63-5ECDE59B3ABE}"/>
              </a:ext>
            </a:extLst>
          </p:cNvPr>
          <p:cNvSpPr txBox="1"/>
          <p:nvPr/>
        </p:nvSpPr>
        <p:spPr>
          <a:xfrm>
            <a:off x="6682315" y="2540813"/>
            <a:ext cx="510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>
                <a:solidFill>
                  <a:srgbClr val="EE402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เหตุการณ์ในปัจจุบัน </a:t>
            </a:r>
            <a:r>
              <a:rPr lang="th-TH">
                <a:solidFill>
                  <a:srgbClr val="EE402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เป็นหนี้มากกว่า 1 ใน 3</a:t>
            </a:r>
            <a:endParaRPr lang="en-US">
              <a:solidFill>
                <a:srgbClr val="EE402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6B1DF658-7F0A-4DCF-A394-F40EEA518732}"/>
              </a:ext>
            </a:extLst>
          </p:cNvPr>
          <p:cNvSpPr txBox="1">
            <a:spLocks/>
          </p:cNvSpPr>
          <p:nvPr/>
        </p:nvSpPr>
        <p:spPr>
          <a:xfrm>
            <a:off x="3317373" y="2011662"/>
            <a:ext cx="4772339" cy="7818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DB Helvethaica X 75 Bd" panose="02000506090000020004" pitchFamily="2" charset="-34"/>
                <a:ea typeface="+mj-ea"/>
                <a:cs typeface="DB Helvethaica X 75 Bd" panose="02000506090000020004" pitchFamily="2" charset="-34"/>
              </a:defRPr>
            </a:lvl1pPr>
          </a:lstStyle>
          <a:p>
            <a:pPr algn="ctr"/>
            <a:r>
              <a:rPr lang="en-US" sz="11500">
                <a:solidFill>
                  <a:srgbClr val="B1E1D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</a:t>
            </a:r>
            <a:endParaRPr lang="th-TH" sz="11500">
              <a:solidFill>
                <a:srgbClr val="B1E1D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39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/>
      <p:bldP spid="52" grpId="0" animBg="1"/>
      <p:bldP spid="53" grpId="0" animBg="1"/>
      <p:bldP spid="55" grpId="0"/>
      <p:bldP spid="56" grpId="0"/>
      <p:bldP spid="57" grpId="0"/>
      <p:bldP spid="58" grpId="0"/>
      <p:bldP spid="59" grpId="0" animBg="1"/>
      <p:bldP spid="60" grpId="0"/>
      <p:bldP spid="61" grpId="0"/>
      <p:bldP spid="62" grpId="0" animBg="1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95645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หากไม่จ่ายหนี้ จะเกิดอะไรขึ้น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9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หากไม่จ่ายหนี้ จะเกิดอะไรขึ้น</a:t>
            </a:r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0382A222-36DD-4618-AB21-3D4E93CB5C8D}"/>
              </a:ext>
            </a:extLst>
          </p:cNvPr>
          <p:cNvSpPr/>
          <p:nvPr/>
        </p:nvSpPr>
        <p:spPr>
          <a:xfrm flipH="1">
            <a:off x="8426200" y="4826000"/>
            <a:ext cx="1860799" cy="184683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159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60398D-8F8D-47E5-AB6F-FE36C7CB0132}"/>
              </a:ext>
            </a:extLst>
          </p:cNvPr>
          <p:cNvSpPr txBox="1"/>
          <p:nvPr/>
        </p:nvSpPr>
        <p:spPr>
          <a:xfrm>
            <a:off x="8426203" y="4596378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สินทรัพย์ที่มี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AED5630C-5B2B-4CDF-8608-78284432F343}"/>
              </a:ext>
            </a:extLst>
          </p:cNvPr>
          <p:cNvSpPr/>
          <p:nvPr/>
        </p:nvSpPr>
        <p:spPr>
          <a:xfrm flipH="1">
            <a:off x="4954680" y="4893925"/>
            <a:ext cx="2124000" cy="192589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980F7-B587-42B4-B1B3-2BFDAF7170FE}"/>
              </a:ext>
            </a:extLst>
          </p:cNvPr>
          <p:cNvSpPr txBox="1"/>
          <p:nvPr/>
        </p:nvSpPr>
        <p:spPr>
          <a:xfrm>
            <a:off x="4911096" y="4649334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ข้อมูลเครดิตบูโร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2F31C918-9D6A-4271-B84C-A8C1A4F94D45}"/>
              </a:ext>
            </a:extLst>
          </p:cNvPr>
          <p:cNvSpPr/>
          <p:nvPr/>
        </p:nvSpPr>
        <p:spPr>
          <a:xfrm flipH="1">
            <a:off x="1405893" y="4893925"/>
            <a:ext cx="1460658" cy="205075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7E52E-0B71-42D1-A747-F638699E12AB}"/>
              </a:ext>
            </a:extLst>
          </p:cNvPr>
          <p:cNvSpPr txBox="1"/>
          <p:nvPr/>
        </p:nvSpPr>
        <p:spPr>
          <a:xfrm>
            <a:off x="1405896" y="4649334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จำนวนหนี้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422CD1-3C21-4C86-885A-299D7453F207}"/>
              </a:ext>
            </a:extLst>
          </p:cNvPr>
          <p:cNvSpPr/>
          <p:nvPr/>
        </p:nvSpPr>
        <p:spPr>
          <a:xfrm>
            <a:off x="827009" y="1747689"/>
            <a:ext cx="2698075" cy="2692494"/>
          </a:xfrm>
          <a:prstGeom prst="rect">
            <a:avLst/>
          </a:prstGeom>
          <a:solidFill>
            <a:schemeClr val="bg1"/>
          </a:solidFill>
          <a:ln w="19050">
            <a:solidFill>
              <a:srgbClr val="7BCB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F74C3B-FF41-47C3-876D-E8E4560BB817}"/>
              </a:ext>
            </a:extLst>
          </p:cNvPr>
          <p:cNvSpPr/>
          <p:nvPr/>
        </p:nvSpPr>
        <p:spPr>
          <a:xfrm>
            <a:off x="979410" y="2282211"/>
            <a:ext cx="2355526" cy="1511641"/>
          </a:xfrm>
          <a:prstGeom prst="rect">
            <a:avLst/>
          </a:prstGeom>
          <a:solidFill>
            <a:srgbClr val="FAE38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85942D-1EF9-45E1-8CEA-BE30DAE6F580}"/>
              </a:ext>
            </a:extLst>
          </p:cNvPr>
          <p:cNvSpPr/>
          <p:nvPr/>
        </p:nvSpPr>
        <p:spPr>
          <a:xfrm rot="312416">
            <a:off x="2023030" y="1795545"/>
            <a:ext cx="306029" cy="306029"/>
          </a:xfrm>
          <a:prstGeom prst="ellipse">
            <a:avLst/>
          </a:prstGeom>
          <a:solidFill>
            <a:srgbClr val="7BCBB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4AE75F-9342-4BE4-9B70-C41CC76A1418}"/>
              </a:ext>
            </a:extLst>
          </p:cNvPr>
          <p:cNvSpPr txBox="1"/>
          <p:nvPr/>
        </p:nvSpPr>
        <p:spPr>
          <a:xfrm>
            <a:off x="923445" y="5260712"/>
            <a:ext cx="26853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25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ถูกคิดดอกเบี้ยผิดนัดชำระ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25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เรียกเก็บค่าทวงถามหนี้</a:t>
            </a:r>
            <a:endParaRPr lang="en-US" sz="25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9D09ED-CA1B-4168-8563-E24D2BE6B274}"/>
              </a:ext>
            </a:extLst>
          </p:cNvPr>
          <p:cNvSpPr txBox="1"/>
          <p:nvPr/>
        </p:nvSpPr>
        <p:spPr>
          <a:xfrm>
            <a:off x="4692215" y="5279948"/>
            <a:ext cx="25314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25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บันทึกประวัติการชำระ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25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ส่งผลต่อการกู้ครั้งถัดไป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99DDDF-69E2-4DBE-9E80-1C5DF3E89FE0}"/>
              </a:ext>
            </a:extLst>
          </p:cNvPr>
          <p:cNvSpPr txBox="1"/>
          <p:nvPr/>
        </p:nvSpPr>
        <p:spPr>
          <a:xfrm>
            <a:off x="8286051" y="5099001"/>
            <a:ext cx="36530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25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ฟ้องร้องยึดทรัพย์ (ทั้งที่เป็นสินเชื่อมีหลักประกันและไม่มีหลักประกัน)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25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เรียกเก็บหนี้ส่วนที่ขาด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93593A2-B0F9-4194-83BB-976ED2B5E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8" y="2325707"/>
            <a:ext cx="2271687" cy="15713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D4EDFCA-DDE8-4924-AB82-0F0B91DB3531}"/>
              </a:ext>
            </a:extLst>
          </p:cNvPr>
          <p:cNvSpPr/>
          <p:nvPr/>
        </p:nvSpPr>
        <p:spPr>
          <a:xfrm>
            <a:off x="4505688" y="1747689"/>
            <a:ext cx="2698075" cy="2692494"/>
          </a:xfrm>
          <a:prstGeom prst="rect">
            <a:avLst/>
          </a:prstGeom>
          <a:solidFill>
            <a:schemeClr val="bg1"/>
          </a:solidFill>
          <a:ln w="19050">
            <a:solidFill>
              <a:srgbClr val="FFBD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75559A-6C2F-4107-A43C-10110EC461A7}"/>
              </a:ext>
            </a:extLst>
          </p:cNvPr>
          <p:cNvSpPr/>
          <p:nvPr/>
        </p:nvSpPr>
        <p:spPr>
          <a:xfrm rot="312416">
            <a:off x="5792584" y="1800570"/>
            <a:ext cx="306029" cy="306029"/>
          </a:xfrm>
          <a:prstGeom prst="ellipse">
            <a:avLst/>
          </a:prstGeom>
          <a:solidFill>
            <a:srgbClr val="FFBD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6EDFE6-FF9F-4415-8633-99DEA8D496E4}"/>
              </a:ext>
            </a:extLst>
          </p:cNvPr>
          <p:cNvSpPr/>
          <p:nvPr/>
        </p:nvSpPr>
        <p:spPr>
          <a:xfrm>
            <a:off x="8091383" y="1747689"/>
            <a:ext cx="2698075" cy="2692494"/>
          </a:xfrm>
          <a:prstGeom prst="rect">
            <a:avLst/>
          </a:prstGeom>
          <a:solidFill>
            <a:schemeClr val="bg1"/>
          </a:solidFill>
          <a:ln w="19050">
            <a:solidFill>
              <a:srgbClr val="EE40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09C2B99-BD8F-4D8F-BEA1-6FCF124A9174}"/>
              </a:ext>
            </a:extLst>
          </p:cNvPr>
          <p:cNvSpPr/>
          <p:nvPr/>
        </p:nvSpPr>
        <p:spPr>
          <a:xfrm rot="312416">
            <a:off x="9258557" y="1789354"/>
            <a:ext cx="306029" cy="306029"/>
          </a:xfrm>
          <a:prstGeom prst="ellipse">
            <a:avLst/>
          </a:prstGeom>
          <a:solidFill>
            <a:srgbClr val="EE402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CBD64E3-31DF-44B8-A8EF-4912156C8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8" y="2282210"/>
            <a:ext cx="2368992" cy="15116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55B2E0B-31E4-46B3-8800-BD4B29AD3DB7}"/>
              </a:ext>
            </a:extLst>
          </p:cNvPr>
          <p:cNvSpPr txBox="1"/>
          <p:nvPr/>
        </p:nvSpPr>
        <p:spPr>
          <a:xfrm rot="21120902">
            <a:off x="5649712" y="2947126"/>
            <a:ext cx="80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เครดิตบูโร</a:t>
            </a:r>
            <a:endParaRPr lang="en-US" sz="16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8FD0909-FE52-42BE-9451-0686F77603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50" y="2265459"/>
            <a:ext cx="235165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95645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จ่ายหนี้ไม่ไหว… ทำไงดี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5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74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5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จ่ายหนี้ไม่ไหว… ทำไงดี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20D861D-26F4-4035-B0F0-EC53AA124E1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เจรจากับเจ้าหนี้ - ขอปรับโครงสร้างหนี้ (อย่ารอจนจ่ายไม่ไหว)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7041F4-570D-4AC2-A0ED-7747BB178B50}"/>
              </a:ext>
            </a:extLst>
          </p:cNvPr>
          <p:cNvSpPr txBox="1"/>
          <p:nvPr/>
        </p:nvSpPr>
        <p:spPr>
          <a:xfrm>
            <a:off x="6924864" y="3236938"/>
            <a:ext cx="452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600">
                <a:solidFill>
                  <a:srgbClr val="4837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ปรับเงื่อนไขการจ่ายหนี้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600">
                <a:solidFill>
                  <a:srgbClr val="4837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ไม่ต้องรอจนจ่ายไม่ไหว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9719CC-5058-420E-8168-01F0CA505632}"/>
              </a:ext>
            </a:extLst>
          </p:cNvPr>
          <p:cNvSpPr/>
          <p:nvPr/>
        </p:nvSpPr>
        <p:spPr>
          <a:xfrm rot="21319819">
            <a:off x="1613771" y="2525114"/>
            <a:ext cx="3623304" cy="2692494"/>
          </a:xfrm>
          <a:prstGeom prst="rect">
            <a:avLst/>
          </a:prstGeom>
          <a:solidFill>
            <a:srgbClr val="FFD45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4EA78B1-5DEF-42F6-B314-CB5E8EC13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973">
            <a:off x="2604481" y="2315060"/>
            <a:ext cx="1341082" cy="4221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C95DC0-8902-42CC-9E87-2160CD73977C}"/>
              </a:ext>
            </a:extLst>
          </p:cNvPr>
          <p:cNvSpPr txBox="1"/>
          <p:nvPr/>
        </p:nvSpPr>
        <p:spPr>
          <a:xfrm rot="21257647">
            <a:off x="1701232" y="3824059"/>
            <a:ext cx="3448380" cy="540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5400">
                <a:solidFill>
                  <a:srgbClr val="4837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ปรับโครงสร้างหนี้</a:t>
            </a:r>
            <a:endParaRPr lang="en-US" sz="5400">
              <a:solidFill>
                <a:srgbClr val="4837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3" name="Equal 14">
            <a:extLst>
              <a:ext uri="{FF2B5EF4-FFF2-40B4-BE49-F238E27FC236}">
                <a16:creationId xmlns:a16="http://schemas.microsoft.com/office/drawing/2014/main" id="{F0460C53-F364-4811-BF50-C83D9F44519A}"/>
              </a:ext>
            </a:extLst>
          </p:cNvPr>
          <p:cNvSpPr/>
          <p:nvPr/>
        </p:nvSpPr>
        <p:spPr>
          <a:xfrm>
            <a:off x="5817076" y="3498335"/>
            <a:ext cx="631372" cy="631371"/>
          </a:xfrm>
          <a:prstGeom prst="mathEqual">
            <a:avLst>
              <a:gd name="adj1" fmla="val 20072"/>
              <a:gd name="adj2" fmla="val 15208"/>
            </a:avLst>
          </a:prstGeom>
          <a:solidFill>
            <a:srgbClr val="48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25452C-0F0A-4EEA-8269-95109876D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325" y="4633024"/>
            <a:ext cx="3155313" cy="21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5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จ่ายหนี้ไม่ไหว… ทำอย่างไรดี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20D861D-26F4-4035-B0F0-EC53AA124E1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หากไม่ได้รับความเป็นธรรม ร้องเรียนหน่วยงานที่กำกับดูแล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9E96A2F5-1D9D-49A4-8AE2-775AAED44721}"/>
              </a:ext>
            </a:extLst>
          </p:cNvPr>
          <p:cNvSpPr/>
          <p:nvPr/>
        </p:nvSpPr>
        <p:spPr>
          <a:xfrm flipH="1">
            <a:off x="818690" y="2366463"/>
            <a:ext cx="4481336" cy="539723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  <a:gd name="connsiteX0" fmla="*/ 266475 w 12872554"/>
              <a:gd name="connsiteY0" fmla="*/ 635703 h 2697113"/>
              <a:gd name="connsiteX1" fmla="*/ 2826340 w 12872554"/>
              <a:gd name="connsiteY1" fmla="*/ 64692 h 2697113"/>
              <a:gd name="connsiteX2" fmla="*/ 8294957 w 12872554"/>
              <a:gd name="connsiteY2" fmla="*/ 0 h 2697113"/>
              <a:gd name="connsiteX3" fmla="*/ 12258767 w 12872554"/>
              <a:gd name="connsiteY3" fmla="*/ 131148 h 2697113"/>
              <a:gd name="connsiteX4" fmla="*/ 12872554 w 12872554"/>
              <a:gd name="connsiteY4" fmla="*/ 1469632 h 2697113"/>
              <a:gd name="connsiteX5" fmla="*/ 12358605 w 12872554"/>
              <a:gd name="connsiteY5" fmla="*/ 2500505 h 2697113"/>
              <a:gd name="connsiteX6" fmla="*/ 8552593 w 12872554"/>
              <a:gd name="connsiteY6" fmla="*/ 2697113 h 2697113"/>
              <a:gd name="connsiteX7" fmla="*/ 1800054 w 12872554"/>
              <a:gd name="connsiteY7" fmla="*/ 2678349 h 2697113"/>
              <a:gd name="connsiteX8" fmla="*/ 180440 w 12872554"/>
              <a:gd name="connsiteY8" fmla="*/ 2405739 h 2697113"/>
              <a:gd name="connsiteX9" fmla="*/ 266475 w 12872554"/>
              <a:gd name="connsiteY9" fmla="*/ 635703 h 2697113"/>
              <a:gd name="connsiteX0" fmla="*/ 164156 w 12770235"/>
              <a:gd name="connsiteY0" fmla="*/ 635703 h 2697113"/>
              <a:gd name="connsiteX1" fmla="*/ 2724021 w 12770235"/>
              <a:gd name="connsiteY1" fmla="*/ 64692 h 2697113"/>
              <a:gd name="connsiteX2" fmla="*/ 8192638 w 12770235"/>
              <a:gd name="connsiteY2" fmla="*/ 0 h 2697113"/>
              <a:gd name="connsiteX3" fmla="*/ 12156448 w 12770235"/>
              <a:gd name="connsiteY3" fmla="*/ 131148 h 2697113"/>
              <a:gd name="connsiteX4" fmla="*/ 12770235 w 12770235"/>
              <a:gd name="connsiteY4" fmla="*/ 1469632 h 2697113"/>
              <a:gd name="connsiteX5" fmla="*/ 12256286 w 12770235"/>
              <a:gd name="connsiteY5" fmla="*/ 2500505 h 2697113"/>
              <a:gd name="connsiteX6" fmla="*/ 8450274 w 12770235"/>
              <a:gd name="connsiteY6" fmla="*/ 2697113 h 2697113"/>
              <a:gd name="connsiteX7" fmla="*/ 1697735 w 12770235"/>
              <a:gd name="connsiteY7" fmla="*/ 2678349 h 2697113"/>
              <a:gd name="connsiteX8" fmla="*/ 78121 w 12770235"/>
              <a:gd name="connsiteY8" fmla="*/ 2405739 h 2697113"/>
              <a:gd name="connsiteX9" fmla="*/ 164156 w 12770235"/>
              <a:gd name="connsiteY9" fmla="*/ 635703 h 2697113"/>
              <a:gd name="connsiteX0" fmla="*/ 152429 w 12860850"/>
              <a:gd name="connsiteY0" fmla="*/ 585102 h 2697113"/>
              <a:gd name="connsiteX1" fmla="*/ 2814636 w 12860850"/>
              <a:gd name="connsiteY1" fmla="*/ 64692 h 2697113"/>
              <a:gd name="connsiteX2" fmla="*/ 8283253 w 12860850"/>
              <a:gd name="connsiteY2" fmla="*/ 0 h 2697113"/>
              <a:gd name="connsiteX3" fmla="*/ 12247063 w 12860850"/>
              <a:gd name="connsiteY3" fmla="*/ 131148 h 2697113"/>
              <a:gd name="connsiteX4" fmla="*/ 12860850 w 12860850"/>
              <a:gd name="connsiteY4" fmla="*/ 1469632 h 2697113"/>
              <a:gd name="connsiteX5" fmla="*/ 12346901 w 12860850"/>
              <a:gd name="connsiteY5" fmla="*/ 2500505 h 2697113"/>
              <a:gd name="connsiteX6" fmla="*/ 8540889 w 12860850"/>
              <a:gd name="connsiteY6" fmla="*/ 2697113 h 2697113"/>
              <a:gd name="connsiteX7" fmla="*/ 1788350 w 12860850"/>
              <a:gd name="connsiteY7" fmla="*/ 2678349 h 2697113"/>
              <a:gd name="connsiteX8" fmla="*/ 168736 w 12860850"/>
              <a:gd name="connsiteY8" fmla="*/ 2405739 h 2697113"/>
              <a:gd name="connsiteX9" fmla="*/ 152429 w 12860850"/>
              <a:gd name="connsiteY9" fmla="*/ 585102 h 2697113"/>
              <a:gd name="connsiteX0" fmla="*/ 79168 w 12787589"/>
              <a:gd name="connsiteY0" fmla="*/ 585102 h 2697113"/>
              <a:gd name="connsiteX1" fmla="*/ 2741375 w 12787589"/>
              <a:gd name="connsiteY1" fmla="*/ 64692 h 2697113"/>
              <a:gd name="connsiteX2" fmla="*/ 8209992 w 12787589"/>
              <a:gd name="connsiteY2" fmla="*/ 0 h 2697113"/>
              <a:gd name="connsiteX3" fmla="*/ 12173802 w 12787589"/>
              <a:gd name="connsiteY3" fmla="*/ 131148 h 2697113"/>
              <a:gd name="connsiteX4" fmla="*/ 12787589 w 12787589"/>
              <a:gd name="connsiteY4" fmla="*/ 1469632 h 2697113"/>
              <a:gd name="connsiteX5" fmla="*/ 12273640 w 12787589"/>
              <a:gd name="connsiteY5" fmla="*/ 2500505 h 2697113"/>
              <a:gd name="connsiteX6" fmla="*/ 8467628 w 12787589"/>
              <a:gd name="connsiteY6" fmla="*/ 2697113 h 2697113"/>
              <a:gd name="connsiteX7" fmla="*/ 1715089 w 12787589"/>
              <a:gd name="connsiteY7" fmla="*/ 2678349 h 2697113"/>
              <a:gd name="connsiteX8" fmla="*/ 95475 w 12787589"/>
              <a:gd name="connsiteY8" fmla="*/ 2405739 h 2697113"/>
              <a:gd name="connsiteX9" fmla="*/ 79168 w 12787589"/>
              <a:gd name="connsiteY9" fmla="*/ 585102 h 2697113"/>
              <a:gd name="connsiteX0" fmla="*/ 79168 w 12787589"/>
              <a:gd name="connsiteY0" fmla="*/ 585102 h 2697113"/>
              <a:gd name="connsiteX1" fmla="*/ 2741375 w 12787589"/>
              <a:gd name="connsiteY1" fmla="*/ 64692 h 2697113"/>
              <a:gd name="connsiteX2" fmla="*/ 8209992 w 12787589"/>
              <a:gd name="connsiteY2" fmla="*/ 0 h 2697113"/>
              <a:gd name="connsiteX3" fmla="*/ 12173802 w 12787589"/>
              <a:gd name="connsiteY3" fmla="*/ 131148 h 2697113"/>
              <a:gd name="connsiteX4" fmla="*/ 12787589 w 12787589"/>
              <a:gd name="connsiteY4" fmla="*/ 1469632 h 2697113"/>
              <a:gd name="connsiteX5" fmla="*/ 12273640 w 12787589"/>
              <a:gd name="connsiteY5" fmla="*/ 2500505 h 2697113"/>
              <a:gd name="connsiteX6" fmla="*/ 8467628 w 12787589"/>
              <a:gd name="connsiteY6" fmla="*/ 2697113 h 2697113"/>
              <a:gd name="connsiteX7" fmla="*/ 1715089 w 12787589"/>
              <a:gd name="connsiteY7" fmla="*/ 2678349 h 2697113"/>
              <a:gd name="connsiteX8" fmla="*/ 95475 w 12787589"/>
              <a:gd name="connsiteY8" fmla="*/ 2405739 h 2697113"/>
              <a:gd name="connsiteX9" fmla="*/ 79168 w 12787589"/>
              <a:gd name="connsiteY9" fmla="*/ 585102 h 2697113"/>
              <a:gd name="connsiteX0" fmla="*/ 79168 w 12800855"/>
              <a:gd name="connsiteY0" fmla="*/ 585102 h 2697113"/>
              <a:gd name="connsiteX1" fmla="*/ 2741375 w 12800855"/>
              <a:gd name="connsiteY1" fmla="*/ 64692 h 2697113"/>
              <a:gd name="connsiteX2" fmla="*/ 8209992 w 12800855"/>
              <a:gd name="connsiteY2" fmla="*/ 0 h 2697113"/>
              <a:gd name="connsiteX3" fmla="*/ 12173802 w 12800855"/>
              <a:gd name="connsiteY3" fmla="*/ 131148 h 2697113"/>
              <a:gd name="connsiteX4" fmla="*/ 12787589 w 12800855"/>
              <a:gd name="connsiteY4" fmla="*/ 1469632 h 2697113"/>
              <a:gd name="connsiteX5" fmla="*/ 12273640 w 12800855"/>
              <a:gd name="connsiteY5" fmla="*/ 2500505 h 2697113"/>
              <a:gd name="connsiteX6" fmla="*/ 8467628 w 12800855"/>
              <a:gd name="connsiteY6" fmla="*/ 2697113 h 2697113"/>
              <a:gd name="connsiteX7" fmla="*/ 1715089 w 12800855"/>
              <a:gd name="connsiteY7" fmla="*/ 2678349 h 2697113"/>
              <a:gd name="connsiteX8" fmla="*/ 95475 w 12800855"/>
              <a:gd name="connsiteY8" fmla="*/ 2405739 h 2697113"/>
              <a:gd name="connsiteX9" fmla="*/ 79168 w 12800855"/>
              <a:gd name="connsiteY9" fmla="*/ 585102 h 2697113"/>
              <a:gd name="connsiteX0" fmla="*/ 79168 w 12715837"/>
              <a:gd name="connsiteY0" fmla="*/ 585102 h 2697113"/>
              <a:gd name="connsiteX1" fmla="*/ 2741375 w 12715837"/>
              <a:gd name="connsiteY1" fmla="*/ 64692 h 2697113"/>
              <a:gd name="connsiteX2" fmla="*/ 8209992 w 12715837"/>
              <a:gd name="connsiteY2" fmla="*/ 0 h 2697113"/>
              <a:gd name="connsiteX3" fmla="*/ 12173802 w 12715837"/>
              <a:gd name="connsiteY3" fmla="*/ 131148 h 2697113"/>
              <a:gd name="connsiteX4" fmla="*/ 12685247 w 12715837"/>
              <a:gd name="connsiteY4" fmla="*/ 1469632 h 2697113"/>
              <a:gd name="connsiteX5" fmla="*/ 12273640 w 12715837"/>
              <a:gd name="connsiteY5" fmla="*/ 2500505 h 2697113"/>
              <a:gd name="connsiteX6" fmla="*/ 8467628 w 12715837"/>
              <a:gd name="connsiteY6" fmla="*/ 2697113 h 2697113"/>
              <a:gd name="connsiteX7" fmla="*/ 1715089 w 12715837"/>
              <a:gd name="connsiteY7" fmla="*/ 2678349 h 2697113"/>
              <a:gd name="connsiteX8" fmla="*/ 95475 w 12715837"/>
              <a:gd name="connsiteY8" fmla="*/ 2405739 h 2697113"/>
              <a:gd name="connsiteX9" fmla="*/ 79168 w 12715837"/>
              <a:gd name="connsiteY9" fmla="*/ 585102 h 269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15837" h="2697113">
                <a:moveTo>
                  <a:pt x="79168" y="585102"/>
                </a:moveTo>
                <a:cubicBezTo>
                  <a:pt x="230181" y="73486"/>
                  <a:pt x="1386238" y="162209"/>
                  <a:pt x="2741375" y="64692"/>
                </a:cubicBezTo>
                <a:cubicBezTo>
                  <a:pt x="4096512" y="-32825"/>
                  <a:pt x="6387120" y="21564"/>
                  <a:pt x="8209992" y="0"/>
                </a:cubicBezTo>
                <a:cubicBezTo>
                  <a:pt x="9782063" y="11076"/>
                  <a:pt x="11341107" y="-11445"/>
                  <a:pt x="12173802" y="131148"/>
                </a:cubicBezTo>
                <a:cubicBezTo>
                  <a:pt x="12838259" y="379390"/>
                  <a:pt x="12719906" y="995543"/>
                  <a:pt x="12685247" y="1469632"/>
                </a:cubicBezTo>
                <a:cubicBezTo>
                  <a:pt x="12674489" y="2267764"/>
                  <a:pt x="12801078" y="2275226"/>
                  <a:pt x="12273640" y="2500505"/>
                </a:cubicBezTo>
                <a:cubicBezTo>
                  <a:pt x="11513538" y="2751968"/>
                  <a:pt x="9707994" y="2631497"/>
                  <a:pt x="8467628" y="2697113"/>
                </a:cubicBezTo>
                <a:lnTo>
                  <a:pt x="1715089" y="2678349"/>
                </a:lnTo>
                <a:cubicBezTo>
                  <a:pt x="319730" y="2629787"/>
                  <a:pt x="163443" y="2572450"/>
                  <a:pt x="95475" y="2405739"/>
                </a:cubicBezTo>
                <a:cubicBezTo>
                  <a:pt x="27507" y="2239028"/>
                  <a:pt x="-71845" y="1096718"/>
                  <a:pt x="79168" y="585102"/>
                </a:cubicBezTo>
                <a:close/>
              </a:path>
            </a:pathLst>
          </a:custGeom>
          <a:solidFill>
            <a:srgbClr val="B1E1DA">
              <a:alpha val="3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4837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97F3CC27-A615-4EED-A70B-EA17369601D8}"/>
              </a:ext>
            </a:extLst>
          </p:cNvPr>
          <p:cNvSpPr/>
          <p:nvPr/>
        </p:nvSpPr>
        <p:spPr>
          <a:xfrm flipH="1">
            <a:off x="5437910" y="2366463"/>
            <a:ext cx="6003520" cy="539723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  <a:gd name="connsiteX0" fmla="*/ 266475 w 12872554"/>
              <a:gd name="connsiteY0" fmla="*/ 635703 h 2697113"/>
              <a:gd name="connsiteX1" fmla="*/ 2826340 w 12872554"/>
              <a:gd name="connsiteY1" fmla="*/ 64692 h 2697113"/>
              <a:gd name="connsiteX2" fmla="*/ 8294957 w 12872554"/>
              <a:gd name="connsiteY2" fmla="*/ 0 h 2697113"/>
              <a:gd name="connsiteX3" fmla="*/ 12258767 w 12872554"/>
              <a:gd name="connsiteY3" fmla="*/ 131148 h 2697113"/>
              <a:gd name="connsiteX4" fmla="*/ 12872554 w 12872554"/>
              <a:gd name="connsiteY4" fmla="*/ 1469632 h 2697113"/>
              <a:gd name="connsiteX5" fmla="*/ 12358605 w 12872554"/>
              <a:gd name="connsiteY5" fmla="*/ 2500505 h 2697113"/>
              <a:gd name="connsiteX6" fmla="*/ 8552593 w 12872554"/>
              <a:gd name="connsiteY6" fmla="*/ 2697113 h 2697113"/>
              <a:gd name="connsiteX7" fmla="*/ 1800054 w 12872554"/>
              <a:gd name="connsiteY7" fmla="*/ 2678349 h 2697113"/>
              <a:gd name="connsiteX8" fmla="*/ 180440 w 12872554"/>
              <a:gd name="connsiteY8" fmla="*/ 2405739 h 2697113"/>
              <a:gd name="connsiteX9" fmla="*/ 266475 w 12872554"/>
              <a:gd name="connsiteY9" fmla="*/ 635703 h 2697113"/>
              <a:gd name="connsiteX0" fmla="*/ 164156 w 12770235"/>
              <a:gd name="connsiteY0" fmla="*/ 635703 h 2697113"/>
              <a:gd name="connsiteX1" fmla="*/ 2724021 w 12770235"/>
              <a:gd name="connsiteY1" fmla="*/ 64692 h 2697113"/>
              <a:gd name="connsiteX2" fmla="*/ 8192638 w 12770235"/>
              <a:gd name="connsiteY2" fmla="*/ 0 h 2697113"/>
              <a:gd name="connsiteX3" fmla="*/ 12156448 w 12770235"/>
              <a:gd name="connsiteY3" fmla="*/ 131148 h 2697113"/>
              <a:gd name="connsiteX4" fmla="*/ 12770235 w 12770235"/>
              <a:gd name="connsiteY4" fmla="*/ 1469632 h 2697113"/>
              <a:gd name="connsiteX5" fmla="*/ 12256286 w 12770235"/>
              <a:gd name="connsiteY5" fmla="*/ 2500505 h 2697113"/>
              <a:gd name="connsiteX6" fmla="*/ 8450274 w 12770235"/>
              <a:gd name="connsiteY6" fmla="*/ 2697113 h 2697113"/>
              <a:gd name="connsiteX7" fmla="*/ 1697735 w 12770235"/>
              <a:gd name="connsiteY7" fmla="*/ 2678349 h 2697113"/>
              <a:gd name="connsiteX8" fmla="*/ 78121 w 12770235"/>
              <a:gd name="connsiteY8" fmla="*/ 2405739 h 2697113"/>
              <a:gd name="connsiteX9" fmla="*/ 164156 w 12770235"/>
              <a:gd name="connsiteY9" fmla="*/ 635703 h 2697113"/>
              <a:gd name="connsiteX0" fmla="*/ 152429 w 12860850"/>
              <a:gd name="connsiteY0" fmla="*/ 585102 h 2697113"/>
              <a:gd name="connsiteX1" fmla="*/ 2814636 w 12860850"/>
              <a:gd name="connsiteY1" fmla="*/ 64692 h 2697113"/>
              <a:gd name="connsiteX2" fmla="*/ 8283253 w 12860850"/>
              <a:gd name="connsiteY2" fmla="*/ 0 h 2697113"/>
              <a:gd name="connsiteX3" fmla="*/ 12247063 w 12860850"/>
              <a:gd name="connsiteY3" fmla="*/ 131148 h 2697113"/>
              <a:gd name="connsiteX4" fmla="*/ 12860850 w 12860850"/>
              <a:gd name="connsiteY4" fmla="*/ 1469632 h 2697113"/>
              <a:gd name="connsiteX5" fmla="*/ 12346901 w 12860850"/>
              <a:gd name="connsiteY5" fmla="*/ 2500505 h 2697113"/>
              <a:gd name="connsiteX6" fmla="*/ 8540889 w 12860850"/>
              <a:gd name="connsiteY6" fmla="*/ 2697113 h 2697113"/>
              <a:gd name="connsiteX7" fmla="*/ 1788350 w 12860850"/>
              <a:gd name="connsiteY7" fmla="*/ 2678349 h 2697113"/>
              <a:gd name="connsiteX8" fmla="*/ 168736 w 12860850"/>
              <a:gd name="connsiteY8" fmla="*/ 2405739 h 2697113"/>
              <a:gd name="connsiteX9" fmla="*/ 152429 w 12860850"/>
              <a:gd name="connsiteY9" fmla="*/ 585102 h 2697113"/>
              <a:gd name="connsiteX0" fmla="*/ 79168 w 12787589"/>
              <a:gd name="connsiteY0" fmla="*/ 585102 h 2697113"/>
              <a:gd name="connsiteX1" fmla="*/ 2741375 w 12787589"/>
              <a:gd name="connsiteY1" fmla="*/ 64692 h 2697113"/>
              <a:gd name="connsiteX2" fmla="*/ 8209992 w 12787589"/>
              <a:gd name="connsiteY2" fmla="*/ 0 h 2697113"/>
              <a:gd name="connsiteX3" fmla="*/ 12173802 w 12787589"/>
              <a:gd name="connsiteY3" fmla="*/ 131148 h 2697113"/>
              <a:gd name="connsiteX4" fmla="*/ 12787589 w 12787589"/>
              <a:gd name="connsiteY4" fmla="*/ 1469632 h 2697113"/>
              <a:gd name="connsiteX5" fmla="*/ 12273640 w 12787589"/>
              <a:gd name="connsiteY5" fmla="*/ 2500505 h 2697113"/>
              <a:gd name="connsiteX6" fmla="*/ 8467628 w 12787589"/>
              <a:gd name="connsiteY6" fmla="*/ 2697113 h 2697113"/>
              <a:gd name="connsiteX7" fmla="*/ 1715089 w 12787589"/>
              <a:gd name="connsiteY7" fmla="*/ 2678349 h 2697113"/>
              <a:gd name="connsiteX8" fmla="*/ 95475 w 12787589"/>
              <a:gd name="connsiteY8" fmla="*/ 2405739 h 2697113"/>
              <a:gd name="connsiteX9" fmla="*/ 79168 w 12787589"/>
              <a:gd name="connsiteY9" fmla="*/ 585102 h 2697113"/>
              <a:gd name="connsiteX0" fmla="*/ 79168 w 12787589"/>
              <a:gd name="connsiteY0" fmla="*/ 585102 h 2697113"/>
              <a:gd name="connsiteX1" fmla="*/ 2741375 w 12787589"/>
              <a:gd name="connsiteY1" fmla="*/ 64692 h 2697113"/>
              <a:gd name="connsiteX2" fmla="*/ 8209992 w 12787589"/>
              <a:gd name="connsiteY2" fmla="*/ 0 h 2697113"/>
              <a:gd name="connsiteX3" fmla="*/ 12173802 w 12787589"/>
              <a:gd name="connsiteY3" fmla="*/ 131148 h 2697113"/>
              <a:gd name="connsiteX4" fmla="*/ 12787589 w 12787589"/>
              <a:gd name="connsiteY4" fmla="*/ 1469632 h 2697113"/>
              <a:gd name="connsiteX5" fmla="*/ 12273640 w 12787589"/>
              <a:gd name="connsiteY5" fmla="*/ 2500505 h 2697113"/>
              <a:gd name="connsiteX6" fmla="*/ 8467628 w 12787589"/>
              <a:gd name="connsiteY6" fmla="*/ 2697113 h 2697113"/>
              <a:gd name="connsiteX7" fmla="*/ 1715089 w 12787589"/>
              <a:gd name="connsiteY7" fmla="*/ 2678349 h 2697113"/>
              <a:gd name="connsiteX8" fmla="*/ 95475 w 12787589"/>
              <a:gd name="connsiteY8" fmla="*/ 2405739 h 2697113"/>
              <a:gd name="connsiteX9" fmla="*/ 79168 w 12787589"/>
              <a:gd name="connsiteY9" fmla="*/ 585102 h 2697113"/>
              <a:gd name="connsiteX0" fmla="*/ 79168 w 12800855"/>
              <a:gd name="connsiteY0" fmla="*/ 585102 h 2697113"/>
              <a:gd name="connsiteX1" fmla="*/ 2741375 w 12800855"/>
              <a:gd name="connsiteY1" fmla="*/ 64692 h 2697113"/>
              <a:gd name="connsiteX2" fmla="*/ 8209992 w 12800855"/>
              <a:gd name="connsiteY2" fmla="*/ 0 h 2697113"/>
              <a:gd name="connsiteX3" fmla="*/ 12173802 w 12800855"/>
              <a:gd name="connsiteY3" fmla="*/ 131148 h 2697113"/>
              <a:gd name="connsiteX4" fmla="*/ 12787589 w 12800855"/>
              <a:gd name="connsiteY4" fmla="*/ 1469632 h 2697113"/>
              <a:gd name="connsiteX5" fmla="*/ 12273640 w 12800855"/>
              <a:gd name="connsiteY5" fmla="*/ 2500505 h 2697113"/>
              <a:gd name="connsiteX6" fmla="*/ 8467628 w 12800855"/>
              <a:gd name="connsiteY6" fmla="*/ 2697113 h 2697113"/>
              <a:gd name="connsiteX7" fmla="*/ 1715089 w 12800855"/>
              <a:gd name="connsiteY7" fmla="*/ 2678349 h 2697113"/>
              <a:gd name="connsiteX8" fmla="*/ 95475 w 12800855"/>
              <a:gd name="connsiteY8" fmla="*/ 2405739 h 2697113"/>
              <a:gd name="connsiteX9" fmla="*/ 79168 w 12800855"/>
              <a:gd name="connsiteY9" fmla="*/ 585102 h 2697113"/>
              <a:gd name="connsiteX0" fmla="*/ 79168 w 12715837"/>
              <a:gd name="connsiteY0" fmla="*/ 585102 h 2697113"/>
              <a:gd name="connsiteX1" fmla="*/ 2741375 w 12715837"/>
              <a:gd name="connsiteY1" fmla="*/ 64692 h 2697113"/>
              <a:gd name="connsiteX2" fmla="*/ 8209992 w 12715837"/>
              <a:gd name="connsiteY2" fmla="*/ 0 h 2697113"/>
              <a:gd name="connsiteX3" fmla="*/ 12173802 w 12715837"/>
              <a:gd name="connsiteY3" fmla="*/ 131148 h 2697113"/>
              <a:gd name="connsiteX4" fmla="*/ 12685247 w 12715837"/>
              <a:gd name="connsiteY4" fmla="*/ 1469632 h 2697113"/>
              <a:gd name="connsiteX5" fmla="*/ 12273640 w 12715837"/>
              <a:gd name="connsiteY5" fmla="*/ 2500505 h 2697113"/>
              <a:gd name="connsiteX6" fmla="*/ 8467628 w 12715837"/>
              <a:gd name="connsiteY6" fmla="*/ 2697113 h 2697113"/>
              <a:gd name="connsiteX7" fmla="*/ 1715089 w 12715837"/>
              <a:gd name="connsiteY7" fmla="*/ 2678349 h 2697113"/>
              <a:gd name="connsiteX8" fmla="*/ 95475 w 12715837"/>
              <a:gd name="connsiteY8" fmla="*/ 2405739 h 2697113"/>
              <a:gd name="connsiteX9" fmla="*/ 79168 w 12715837"/>
              <a:gd name="connsiteY9" fmla="*/ 585102 h 269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15837" h="2697113">
                <a:moveTo>
                  <a:pt x="79168" y="585102"/>
                </a:moveTo>
                <a:cubicBezTo>
                  <a:pt x="230181" y="73486"/>
                  <a:pt x="1386238" y="162209"/>
                  <a:pt x="2741375" y="64692"/>
                </a:cubicBezTo>
                <a:cubicBezTo>
                  <a:pt x="4096512" y="-32825"/>
                  <a:pt x="6387120" y="21564"/>
                  <a:pt x="8209992" y="0"/>
                </a:cubicBezTo>
                <a:cubicBezTo>
                  <a:pt x="9782063" y="11076"/>
                  <a:pt x="11341107" y="-11445"/>
                  <a:pt x="12173802" y="131148"/>
                </a:cubicBezTo>
                <a:cubicBezTo>
                  <a:pt x="12838259" y="379390"/>
                  <a:pt x="12719906" y="995543"/>
                  <a:pt x="12685247" y="1469632"/>
                </a:cubicBezTo>
                <a:cubicBezTo>
                  <a:pt x="12674489" y="2267764"/>
                  <a:pt x="12801078" y="2275226"/>
                  <a:pt x="12273640" y="2500505"/>
                </a:cubicBezTo>
                <a:cubicBezTo>
                  <a:pt x="11513538" y="2751968"/>
                  <a:pt x="9707994" y="2631497"/>
                  <a:pt x="8467628" y="2697113"/>
                </a:cubicBezTo>
                <a:lnTo>
                  <a:pt x="1715089" y="2678349"/>
                </a:lnTo>
                <a:cubicBezTo>
                  <a:pt x="319730" y="2629787"/>
                  <a:pt x="163443" y="2572450"/>
                  <a:pt x="95475" y="2405739"/>
                </a:cubicBezTo>
                <a:cubicBezTo>
                  <a:pt x="27507" y="2239028"/>
                  <a:pt x="-71845" y="1096718"/>
                  <a:pt x="79168" y="585102"/>
                </a:cubicBezTo>
                <a:close/>
              </a:path>
            </a:pathLst>
          </a:custGeom>
          <a:solidFill>
            <a:srgbClr val="B1E1DA">
              <a:alpha val="3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4837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C556519-9355-4353-ABB1-0033E2D81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79805"/>
              </p:ext>
            </p:extLst>
          </p:nvPr>
        </p:nvGraphicFramePr>
        <p:xfrm>
          <a:off x="818690" y="2366463"/>
          <a:ext cx="10471474" cy="3397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7602">
                  <a:extLst>
                    <a:ext uri="{9D8B030D-6E8A-4147-A177-3AD203B41FA5}">
                      <a16:colId xmlns:a16="http://schemas.microsoft.com/office/drawing/2014/main" val="2284559156"/>
                    </a:ext>
                  </a:extLst>
                </a:gridCol>
                <a:gridCol w="5933872">
                  <a:extLst>
                    <a:ext uri="{9D8B030D-6E8A-4147-A177-3AD203B41FA5}">
                      <a16:colId xmlns:a16="http://schemas.microsoft.com/office/drawing/2014/main" val="2060346840"/>
                    </a:ext>
                  </a:extLst>
                </a:gridCol>
              </a:tblGrid>
              <a:tr h="5017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th-TH" b="1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หน่วยงานที่กำกับดูแล</a:t>
                      </a:r>
                    </a:p>
                  </a:txBody>
                  <a:tcPr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th-TH" b="1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สินเชื่อที่เกี่ยวข้อง</a:t>
                      </a:r>
                    </a:p>
                  </a:txBody>
                  <a:tcPr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41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1. ธนาคารแห่งประเทศไทย </a:t>
                      </a:r>
                      <a:b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</a:b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(ธปท. หรือแบงก์ชาติ) โทร. 1213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endParaRPr lang="th-TH">
                        <a:solidFill>
                          <a:srgbClr val="131642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9400">
                        <a:lnSpc>
                          <a:spcPts val="2500"/>
                        </a:lnSpc>
                        <a:buFontTx/>
                        <a:buChar char="-"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บัตรเครดิต</a:t>
                      </a:r>
                    </a:p>
                    <a:p>
                      <a:pPr marL="457200" indent="-279400">
                        <a:lnSpc>
                          <a:spcPts val="2500"/>
                        </a:lnSpc>
                        <a:buFontTx/>
                        <a:buChar char="-"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สินเชื่อส่วนบุคคล</a:t>
                      </a:r>
                    </a:p>
                    <a:p>
                      <a:pPr marL="457200" indent="-279400">
                        <a:lnSpc>
                          <a:spcPts val="2500"/>
                        </a:lnSpc>
                        <a:buFontTx/>
                        <a:buChar char="-"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เช่าซื้อรถ (สถาบันการเงินภายใต้การกำกับของ ธปท.)</a:t>
                      </a:r>
                    </a:p>
                    <a:p>
                      <a:pPr marL="457200" indent="-279400">
                        <a:lnSpc>
                          <a:spcPts val="2500"/>
                        </a:lnSpc>
                        <a:buFontTx/>
                        <a:buChar char="-"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สินเชื่อเพื่อที่อยู่อาศัย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14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2. สำนักงานคณะกรรมการคุ้มครองผู้บริโภค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baseline="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</a:t>
                      </a: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(สคบ.) โทร. 1166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เช่าซื้อ (ผู้ให้เช่าซื้อที่ไม่ได้อยู่ภายใต้การกำกับของ ธปท.)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85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3. ศูนย์รับแจ้งการเงินนอกระบบ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ea typeface="+mn-ea"/>
                          <a:cs typeface="DB Helvethaica X 55 Regular" panose="02000506090000020004" pitchFamily="2" charset="-34"/>
                        </a:rPr>
                        <a:t>    สำนักงานเศรษฐกิจการคลัง โทร. 1359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th-TH">
                          <a:solidFill>
                            <a:srgbClr val="131642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หนี้นอกระบบ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CB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351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5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3D53B1-C2D6-4224-AE64-7A609C7C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070723F-A4E2-47DC-BA45-5372D4B9F9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Key Takeaway</a:t>
            </a:r>
            <a:endParaRPr lang="th-TH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D63E03-B3EF-4C25-92A0-692EE0FAF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3" t="24885" r="65897"/>
          <a:stretch/>
        </p:blipFill>
        <p:spPr>
          <a:xfrm flipH="1">
            <a:off x="7249636" y="1734178"/>
            <a:ext cx="3586479" cy="364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36C81-2104-40D6-9C83-06EC50301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09" y="5219317"/>
            <a:ext cx="3586479" cy="31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8C628-B8E4-42E5-8813-19D6E4389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09" y="5555788"/>
            <a:ext cx="3429978" cy="293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853316-138C-4452-BCA4-75979E86F1ED}"/>
              </a:ext>
            </a:extLst>
          </p:cNvPr>
          <p:cNvSpPr/>
          <p:nvPr/>
        </p:nvSpPr>
        <p:spPr>
          <a:xfrm>
            <a:off x="1193800" y="1729241"/>
            <a:ext cx="2696400" cy="1563687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4E07B2-A482-4B15-87E8-47C3E5681A5C}"/>
              </a:ext>
            </a:extLst>
          </p:cNvPr>
          <p:cNvSpPr/>
          <p:nvPr/>
        </p:nvSpPr>
        <p:spPr>
          <a:xfrm>
            <a:off x="1193800" y="3066468"/>
            <a:ext cx="2695280" cy="810660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การที่เรามีหนี้ไม่ได้แปลว่า</a:t>
            </a:r>
            <a:b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เรามีปัญหาหนี้เสมอไป</a:t>
            </a:r>
            <a:endParaRPr lang="th-TH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3C9B9E-18AE-412C-A9EC-ABAF9F76E146}"/>
              </a:ext>
            </a:extLst>
          </p:cNvPr>
          <p:cNvSpPr/>
          <p:nvPr/>
        </p:nvSpPr>
        <p:spPr>
          <a:xfrm>
            <a:off x="1193800" y="4892745"/>
            <a:ext cx="2690542" cy="1600130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ก่อนก่อหนี้สิน ควรทราบก่อนว่า </a:t>
            </a:r>
            <a:b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หนี้ที่กำลังจะก่อ  </a:t>
            </a:r>
            <a:b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เป็นหนี้แบบไหน </a:t>
            </a:r>
            <a:b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ใช้สินเชื่ออะไร  </a:t>
            </a:r>
            <a:b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เราจ่ายไหวหรือไม่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720CF0-3DBB-4D6E-A9A2-66841AE291E3}"/>
              </a:ext>
            </a:extLst>
          </p:cNvPr>
          <p:cNvSpPr/>
          <p:nvPr/>
        </p:nvSpPr>
        <p:spPr>
          <a:xfrm>
            <a:off x="4254160" y="1729241"/>
            <a:ext cx="2696400" cy="2131632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3A1A0E-332B-4B0E-9B90-046AC7956710}"/>
              </a:ext>
            </a:extLst>
          </p:cNvPr>
          <p:cNvSpPr/>
          <p:nvPr/>
        </p:nvSpPr>
        <p:spPr>
          <a:xfrm>
            <a:off x="4255280" y="2671763"/>
            <a:ext cx="2695279" cy="1189109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สาเหตุที่ทำให้มีปัญหาหนี้ ได้แก่ เหตุการณ์ไม่คาดฝัน ภัยทางการเงิน และขาดความรู้ทางการเงิน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26613F-6673-4DBE-BB7D-BFD201CCF2A9}"/>
              </a:ext>
            </a:extLst>
          </p:cNvPr>
          <p:cNvSpPr/>
          <p:nvPr/>
        </p:nvSpPr>
        <p:spPr>
          <a:xfrm>
            <a:off x="1192680" y="4011648"/>
            <a:ext cx="2691662" cy="907420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654335-5CCB-4E1F-8894-A7FDCBDC5842}"/>
              </a:ext>
            </a:extLst>
          </p:cNvPr>
          <p:cNvSpPr/>
          <p:nvPr/>
        </p:nvSpPr>
        <p:spPr>
          <a:xfrm>
            <a:off x="4254160" y="4011648"/>
            <a:ext cx="2696400" cy="1181100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228D2F-6092-4E9F-AFCD-B21AE8C2FB79}"/>
              </a:ext>
            </a:extLst>
          </p:cNvPr>
          <p:cNvSpPr/>
          <p:nvPr/>
        </p:nvSpPr>
        <p:spPr>
          <a:xfrm>
            <a:off x="4255280" y="4892745"/>
            <a:ext cx="2695280" cy="1600130"/>
          </a:xfrm>
          <a:prstGeom prst="rect">
            <a:avLst/>
          </a:prstGeom>
          <a:solidFill>
            <a:srgbClr val="7BC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จ่ายหนี้ไม่ไหว ทำให้เกิดปัญหาตามมา </a:t>
            </a:r>
            <a:r>
              <a:rPr lang="en-US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 จำนวนหนี้เพิ่มขึ้น </a:t>
            </a:r>
            <a:b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ข้อมูลเครดิตไม่ดี </a:t>
            </a:r>
            <a:b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0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3. ถูกฟ้องยึดสินทรัพย์ </a:t>
            </a:r>
          </a:p>
        </p:txBody>
      </p:sp>
      <p:pic>
        <p:nvPicPr>
          <p:cNvPr id="36" name="Graphic 35" descr="Body builder with solid fill">
            <a:extLst>
              <a:ext uri="{FF2B5EF4-FFF2-40B4-BE49-F238E27FC236}">
                <a16:creationId xmlns:a16="http://schemas.microsoft.com/office/drawing/2014/main" id="{01ABE196-6B4F-43FA-A6C8-7DBB6C743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3680" y="1977267"/>
            <a:ext cx="914400" cy="914400"/>
          </a:xfrm>
          <a:prstGeom prst="rect">
            <a:avLst/>
          </a:prstGeom>
        </p:spPr>
      </p:pic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7733265F-4262-496E-9EBC-9AE8FE0B98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0554" y="1907859"/>
            <a:ext cx="702914" cy="702914"/>
          </a:xfrm>
          <a:prstGeom prst="rect">
            <a:avLst/>
          </a:prstGeom>
        </p:spPr>
      </p:pic>
      <p:pic>
        <p:nvPicPr>
          <p:cNvPr id="38" name="Graphic 37" descr="Checklist with solid fill">
            <a:extLst>
              <a:ext uri="{FF2B5EF4-FFF2-40B4-BE49-F238E27FC236}">
                <a16:creationId xmlns:a16="http://schemas.microsoft.com/office/drawing/2014/main" id="{25E151FE-FEF1-4E2D-8356-ABA5E5611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3680" y="4051929"/>
            <a:ext cx="914400" cy="914400"/>
          </a:xfrm>
          <a:prstGeom prst="rect">
            <a:avLst/>
          </a:prstGeom>
        </p:spPr>
      </p:pic>
      <p:pic>
        <p:nvPicPr>
          <p:cNvPr id="40" name="Graphic 39" descr="Devil face with solid fill with solid fill">
            <a:extLst>
              <a:ext uri="{FF2B5EF4-FFF2-40B4-BE49-F238E27FC236}">
                <a16:creationId xmlns:a16="http://schemas.microsoft.com/office/drawing/2014/main" id="{093E267C-77F2-427B-8678-17AD406A5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40227" y="4194802"/>
            <a:ext cx="724266" cy="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38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B5B65BD-7AA9-44EF-9F7A-D0DB6D0D1636}"/>
              </a:ext>
            </a:extLst>
          </p:cNvPr>
          <p:cNvSpPr txBox="1">
            <a:spLocks/>
          </p:cNvSpPr>
          <p:nvPr/>
        </p:nvSpPr>
        <p:spPr>
          <a:xfrm>
            <a:off x="1322529" y="1747979"/>
            <a:ext cx="9546941" cy="4538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เนื้อหา ข้อมูล และสื่อความรู้ทางการเงินที่จัดทำ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ขึ้นนี้</a:t>
            </a:r>
          </a:p>
          <a:p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</a:t>
            </a:r>
            <a:r>
              <a:rPr lang="th-TH" sz="2800" dirty="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ลิข</a:t>
            </a:r>
            <a:r>
              <a:rPr lang="th-TH" sz="280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สิทธ์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ของธนาคาร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แห่งประเทศไทย (ธปท.)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โดยมีวัตถุประสงค์เพื่อส่งเสริมความรู้ทางการเงินไปยังวงกว้าง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การนำเนื้อหาหรือสื่อต่าง ๆ ไปใช้งาน โปรดอ้างอิงแหล่งที่มาให้ชัดเจน</a:t>
            </a:r>
          </a:p>
          <a:p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ทั้งนี้ ธปท. </a:t>
            </a:r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ไม่อนุญาตให้นำไปจำหน่ายหรือใช้เพื่อการแสวงหาประโยชน์ทางการค้า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กรณีนำเนื้อหาบางส่วนหรือทั้งหมดไปใช้งานเพื่อวัตถุประสงค์อื่น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ต้องได้รับอนุญาตเป็นลายลักษณ์อักษร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 ธปท.</a:t>
            </a:r>
            <a:endParaRPr lang="th-TH" sz="2800" dirty="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หากมีข้อสงสัยหรือประเด็นสอบถามเพิ่มเติมสามารถติดต่อได้ที่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อีเมล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FinProject-C@bot.or.th</a:t>
            </a:r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4" name="Picture 4" descr="ประกาศขยายระยะเวลาการรับสมัครผู้ว่าการธนาคารแห่งประเทศไทย - โพสต์ทูเดย์  ประชาสัมพันธ์">
            <a:extLst>
              <a:ext uri="{FF2B5EF4-FFF2-40B4-BE49-F238E27FC236}">
                <a16:creationId xmlns:a16="http://schemas.microsoft.com/office/drawing/2014/main" id="{71D9525E-4FDA-4C69-A265-53401F03A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 b="31051"/>
          <a:stretch/>
        </p:blipFill>
        <p:spPr bwMode="auto">
          <a:xfrm>
            <a:off x="4422897" y="571286"/>
            <a:ext cx="3346205" cy="8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0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หนี้คืออะไร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3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หนี้คืออะไร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1530DD-2D9C-43AC-9C0F-7407E4BC8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38" y="2263347"/>
            <a:ext cx="2256496" cy="2412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A035FA-5C02-4455-A833-78EBE6C93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98" y="2544056"/>
            <a:ext cx="1483024" cy="213158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CC8CB8-1738-4EFC-8425-2600C7775BFD}"/>
              </a:ext>
            </a:extLst>
          </p:cNvPr>
          <p:cNvCxnSpPr/>
          <p:nvPr/>
        </p:nvCxnSpPr>
        <p:spPr>
          <a:xfrm>
            <a:off x="4073960" y="3483533"/>
            <a:ext cx="3126272" cy="0"/>
          </a:xfrm>
          <a:prstGeom prst="straightConnector1">
            <a:avLst/>
          </a:prstGeom>
          <a:ln w="57150">
            <a:solidFill>
              <a:srgbClr val="FECF4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026E27B-177A-474D-9FA6-8A156B869EF3}"/>
              </a:ext>
            </a:extLst>
          </p:cNvPr>
          <p:cNvSpPr txBox="1"/>
          <p:nvPr/>
        </p:nvSpPr>
        <p:spPr>
          <a:xfrm>
            <a:off x="1857478" y="4862741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คนที่ไม่มีหนี้</a:t>
            </a:r>
            <a:endParaRPr lang="en-US" sz="3600" b="1">
              <a:solidFill>
                <a:srgbClr val="2C2F86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4DC6B-3554-4F7C-85D2-01C56A10381B}"/>
              </a:ext>
            </a:extLst>
          </p:cNvPr>
          <p:cNvSpPr txBox="1"/>
          <p:nvPr/>
        </p:nvSpPr>
        <p:spPr>
          <a:xfrm>
            <a:off x="7681009" y="4862741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>
                <a:solidFill>
                  <a:srgbClr val="2C2F86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คนที่มีหนี้</a:t>
            </a:r>
            <a:endParaRPr lang="en-US" sz="3600" b="1">
              <a:solidFill>
                <a:srgbClr val="2C2F86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CECEB-55E3-480B-AFD7-DC24F24EC0EE}"/>
              </a:ext>
            </a:extLst>
          </p:cNvPr>
          <p:cNvSpPr txBox="1"/>
          <p:nvPr/>
        </p:nvSpPr>
        <p:spPr>
          <a:xfrm>
            <a:off x="3833796" y="2780958"/>
            <a:ext cx="3498073" cy="1882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ยืม / กู้เงิน </a:t>
            </a:r>
          </a:p>
          <a:p>
            <a:pPr algn="ctr"/>
            <a:endParaRPr lang="en-US" sz="1800">
              <a:solidFill>
                <a:srgbClr val="22274F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>
              <a:lnSpc>
                <a:spcPts val="3500"/>
              </a:lnSpc>
            </a:pPr>
            <a:r>
              <a:rPr lang="th-TH" sz="3000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จากคนในครอบครัว ญาติ เพื่อน</a:t>
            </a:r>
            <a:br>
              <a:rPr lang="th-TH" sz="3000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000">
                <a:solidFill>
                  <a:srgbClr val="22274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หรือสถาบันการเงิน</a:t>
            </a:r>
            <a:endParaRPr lang="en-US" sz="3000">
              <a:solidFill>
                <a:srgbClr val="22274F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CCA63D-DD0B-498E-AF08-A801656F79E7}"/>
              </a:ext>
            </a:extLst>
          </p:cNvPr>
          <p:cNvSpPr/>
          <p:nvPr/>
        </p:nvSpPr>
        <p:spPr>
          <a:xfrm>
            <a:off x="4546981" y="174012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6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หนี้คืออะไร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หนี้ไม่ใช่ปัญหาเสมอไป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4283D6-136E-4133-8035-52BF7B8FFCFA}"/>
              </a:ext>
            </a:extLst>
          </p:cNvPr>
          <p:cNvGrpSpPr/>
          <p:nvPr/>
        </p:nvGrpSpPr>
        <p:grpSpPr>
          <a:xfrm>
            <a:off x="470974" y="1717569"/>
            <a:ext cx="1662258" cy="684615"/>
            <a:chOff x="785667" y="1397173"/>
            <a:chExt cx="1662258" cy="684615"/>
          </a:xfrm>
        </p:grpSpPr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B85C3FFB-77BF-4445-B011-F6BD5D98AEB6}"/>
                </a:ext>
              </a:extLst>
            </p:cNvPr>
            <p:cNvSpPr/>
            <p:nvPr/>
          </p:nvSpPr>
          <p:spPr>
            <a:xfrm flipH="1">
              <a:off x="785667" y="1397173"/>
              <a:ext cx="1662258" cy="68461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7BC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9D6F5A-A226-4C50-8B26-0BAAD2216EE3}"/>
                </a:ext>
              </a:extLst>
            </p:cNvPr>
            <p:cNvSpPr txBox="1"/>
            <p:nvPr/>
          </p:nvSpPr>
          <p:spPr>
            <a:xfrm>
              <a:off x="1016722" y="1435457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Case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E00F7-10FF-483E-897A-A839FB1695D9}"/>
              </a:ext>
            </a:extLst>
          </p:cNvPr>
          <p:cNvGrpSpPr/>
          <p:nvPr/>
        </p:nvGrpSpPr>
        <p:grpSpPr>
          <a:xfrm>
            <a:off x="5508785" y="1697691"/>
            <a:ext cx="1662258" cy="684615"/>
            <a:chOff x="6456532" y="1397173"/>
            <a:chExt cx="1662258" cy="684615"/>
          </a:xfrm>
        </p:grpSpPr>
        <p:sp>
          <p:nvSpPr>
            <p:cNvPr id="19" name="Rectangle 50">
              <a:extLst>
                <a:ext uri="{FF2B5EF4-FFF2-40B4-BE49-F238E27FC236}">
                  <a16:creationId xmlns:a16="http://schemas.microsoft.com/office/drawing/2014/main" id="{7DAD9AC9-ED93-46AB-BE04-1E09509DBD79}"/>
                </a:ext>
              </a:extLst>
            </p:cNvPr>
            <p:cNvSpPr/>
            <p:nvPr/>
          </p:nvSpPr>
          <p:spPr>
            <a:xfrm flipH="1">
              <a:off x="6456532" y="1397173"/>
              <a:ext cx="1662258" cy="684615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7BC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BCE5EB-EC45-4FF1-9C39-AFFA9260A532}"/>
                </a:ext>
              </a:extLst>
            </p:cNvPr>
            <p:cNvSpPr txBox="1"/>
            <p:nvPr/>
          </p:nvSpPr>
          <p:spPr>
            <a:xfrm>
              <a:off x="6687587" y="1435457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Case 2</a:t>
              </a:r>
            </a:p>
          </p:txBody>
        </p:sp>
      </p:grpSp>
      <p:sp>
        <p:nvSpPr>
          <p:cNvPr id="21" name="Rectangle 50">
            <a:extLst>
              <a:ext uri="{FF2B5EF4-FFF2-40B4-BE49-F238E27FC236}">
                <a16:creationId xmlns:a16="http://schemas.microsoft.com/office/drawing/2014/main" id="{D93085CF-2FA9-454E-B61E-05868342201A}"/>
              </a:ext>
            </a:extLst>
          </p:cNvPr>
          <p:cNvSpPr/>
          <p:nvPr/>
        </p:nvSpPr>
        <p:spPr>
          <a:xfrm flipH="1">
            <a:off x="374133" y="2623378"/>
            <a:ext cx="4666395" cy="343188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D7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8DB308-271E-4667-9BB0-E9BE2D069A91}"/>
              </a:ext>
            </a:extLst>
          </p:cNvPr>
          <p:cNvGrpSpPr/>
          <p:nvPr/>
        </p:nvGrpSpPr>
        <p:grpSpPr>
          <a:xfrm>
            <a:off x="776560" y="3504729"/>
            <a:ext cx="3140766" cy="1483440"/>
            <a:chOff x="1489204" y="3523390"/>
            <a:chExt cx="3140766" cy="148344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CFEDD1-E3C2-4CB1-B75E-970DF0C9DDD5}"/>
                </a:ext>
              </a:extLst>
            </p:cNvPr>
            <p:cNvCxnSpPr/>
            <p:nvPr/>
          </p:nvCxnSpPr>
          <p:spPr>
            <a:xfrm>
              <a:off x="1489204" y="352339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421EB15-DFA3-460C-AC02-33ED3D26D2FE}"/>
                </a:ext>
              </a:extLst>
            </p:cNvPr>
            <p:cNvCxnSpPr/>
            <p:nvPr/>
          </p:nvCxnSpPr>
          <p:spPr>
            <a:xfrm>
              <a:off x="1489204" y="401787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45F73F-F7BA-4AC5-B8DC-93A564B82655}"/>
                </a:ext>
              </a:extLst>
            </p:cNvPr>
            <p:cNvCxnSpPr/>
            <p:nvPr/>
          </p:nvCxnSpPr>
          <p:spPr>
            <a:xfrm>
              <a:off x="1489204" y="451235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E3102C-ABD1-4535-8BDF-7653FC457B3F}"/>
                </a:ext>
              </a:extLst>
            </p:cNvPr>
            <p:cNvCxnSpPr/>
            <p:nvPr/>
          </p:nvCxnSpPr>
          <p:spPr>
            <a:xfrm>
              <a:off x="1489204" y="500683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C71E8F-6AF4-4CE6-BD43-1AD255C80BAD}"/>
              </a:ext>
            </a:extLst>
          </p:cNvPr>
          <p:cNvCxnSpPr/>
          <p:nvPr/>
        </p:nvCxnSpPr>
        <p:spPr>
          <a:xfrm>
            <a:off x="776560" y="5482647"/>
            <a:ext cx="3140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803D356-5D81-47C6-851B-9EC47D397172}"/>
              </a:ext>
            </a:extLst>
          </p:cNvPr>
          <p:cNvSpPr txBox="1"/>
          <p:nvPr/>
        </p:nvSpPr>
        <p:spPr>
          <a:xfrm>
            <a:off x="1044586" y="3038201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40,000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Rectangle 50">
            <a:extLst>
              <a:ext uri="{FF2B5EF4-FFF2-40B4-BE49-F238E27FC236}">
                <a16:creationId xmlns:a16="http://schemas.microsoft.com/office/drawing/2014/main" id="{860662F2-CDF4-423D-81C7-74385BE0D84E}"/>
              </a:ext>
            </a:extLst>
          </p:cNvPr>
          <p:cNvSpPr/>
          <p:nvPr/>
        </p:nvSpPr>
        <p:spPr>
          <a:xfrm flipH="1">
            <a:off x="1046672" y="3504730"/>
            <a:ext cx="807160" cy="1977918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69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1" name="Rectangle 50">
            <a:extLst>
              <a:ext uri="{FF2B5EF4-FFF2-40B4-BE49-F238E27FC236}">
                <a16:creationId xmlns:a16="http://schemas.microsoft.com/office/drawing/2014/main" id="{024B304A-C9F4-4430-A916-EF0CFFE42053}"/>
              </a:ext>
            </a:extLst>
          </p:cNvPr>
          <p:cNvSpPr/>
          <p:nvPr/>
        </p:nvSpPr>
        <p:spPr>
          <a:xfrm flipH="1">
            <a:off x="2350954" y="4652464"/>
            <a:ext cx="807160" cy="83018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F692FF-1335-4BBC-970E-1B4D4722CAF1}"/>
              </a:ext>
            </a:extLst>
          </p:cNvPr>
          <p:cNvCxnSpPr/>
          <p:nvPr/>
        </p:nvCxnSpPr>
        <p:spPr>
          <a:xfrm>
            <a:off x="652373" y="5482648"/>
            <a:ext cx="3389141" cy="0"/>
          </a:xfrm>
          <a:prstGeom prst="line">
            <a:avLst/>
          </a:prstGeom>
          <a:ln w="38100">
            <a:solidFill>
              <a:srgbClr val="2C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DF08200-295C-47E4-B052-97DD03ACBC81}"/>
              </a:ext>
            </a:extLst>
          </p:cNvPr>
          <p:cNvSpPr/>
          <p:nvPr/>
        </p:nvSpPr>
        <p:spPr>
          <a:xfrm>
            <a:off x="1024718" y="5453907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76768B-DA88-4BD7-8A0E-EAA2BC6C55F4}"/>
              </a:ext>
            </a:extLst>
          </p:cNvPr>
          <p:cNvSpPr/>
          <p:nvPr/>
        </p:nvSpPr>
        <p:spPr>
          <a:xfrm>
            <a:off x="2261140" y="5453907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C8E7DF-B206-4813-B8CA-5214626066F4}"/>
              </a:ext>
            </a:extLst>
          </p:cNvPr>
          <p:cNvSpPr txBox="1"/>
          <p:nvPr/>
        </p:nvSpPr>
        <p:spPr>
          <a:xfrm>
            <a:off x="3195195" y="478627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ผ่อนรถ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2F24ED-5AAF-4AAA-90C8-9F2801BCE636}"/>
              </a:ext>
            </a:extLst>
          </p:cNvPr>
          <p:cNvSpPr txBox="1"/>
          <p:nvPr/>
        </p:nvSpPr>
        <p:spPr>
          <a:xfrm>
            <a:off x="2255518" y="4800644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17,000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7" name="Rectangle 50">
            <a:extLst>
              <a:ext uri="{FF2B5EF4-FFF2-40B4-BE49-F238E27FC236}">
                <a16:creationId xmlns:a16="http://schemas.microsoft.com/office/drawing/2014/main" id="{33EAA12A-2F39-422A-9910-42BDF57AAAC0}"/>
              </a:ext>
            </a:extLst>
          </p:cNvPr>
          <p:cNvSpPr/>
          <p:nvPr/>
        </p:nvSpPr>
        <p:spPr>
          <a:xfrm flipH="1">
            <a:off x="2350954" y="4200249"/>
            <a:ext cx="807160" cy="430609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7DD89B-9FAB-467F-AFAA-D118E1A9933F}"/>
              </a:ext>
            </a:extLst>
          </p:cNvPr>
          <p:cNvSpPr txBox="1"/>
          <p:nvPr/>
        </p:nvSpPr>
        <p:spPr>
          <a:xfrm>
            <a:off x="3195195" y="4153901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รายจ่ายส่วนตัว</a:t>
            </a:r>
            <a:endParaRPr lang="en-US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30CEDB-BA4C-4125-A0F1-44A86E4274F7}"/>
              </a:ext>
            </a:extLst>
          </p:cNvPr>
          <p:cNvSpPr txBox="1"/>
          <p:nvPr/>
        </p:nvSpPr>
        <p:spPr>
          <a:xfrm>
            <a:off x="2332576" y="4136489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91A3BD7-D5BC-41C0-BC02-5B1667A956EF}"/>
              </a:ext>
            </a:extLst>
          </p:cNvPr>
          <p:cNvCxnSpPr/>
          <p:nvPr/>
        </p:nvCxnSpPr>
        <p:spPr>
          <a:xfrm>
            <a:off x="776560" y="3504729"/>
            <a:ext cx="2457111" cy="0"/>
          </a:xfrm>
          <a:prstGeom prst="line">
            <a:avLst/>
          </a:prstGeom>
          <a:ln w="12700">
            <a:solidFill>
              <a:srgbClr val="669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A6E016-456C-48AB-9910-5F16ED0644C4}"/>
              </a:ext>
            </a:extLst>
          </p:cNvPr>
          <p:cNvCxnSpPr/>
          <p:nvPr/>
        </p:nvCxnSpPr>
        <p:spPr>
          <a:xfrm>
            <a:off x="776560" y="4186735"/>
            <a:ext cx="2525250" cy="0"/>
          </a:xfrm>
          <a:prstGeom prst="line">
            <a:avLst/>
          </a:prstGeom>
          <a:ln w="12700">
            <a:solidFill>
              <a:srgbClr val="EE40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740D2A-F28A-4D80-BA2D-CA65981F4C1E}"/>
              </a:ext>
            </a:extLst>
          </p:cNvPr>
          <p:cNvGrpSpPr/>
          <p:nvPr/>
        </p:nvGrpSpPr>
        <p:grpSpPr>
          <a:xfrm>
            <a:off x="3687815" y="3511342"/>
            <a:ext cx="1437169" cy="646331"/>
            <a:chOff x="1010753" y="1423437"/>
            <a:chExt cx="1437169" cy="646331"/>
          </a:xfrm>
        </p:grpSpPr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BD9F69FE-B912-4FA7-B29D-37D5D8EF78FB}"/>
                </a:ext>
              </a:extLst>
            </p:cNvPr>
            <p:cNvSpPr/>
            <p:nvPr/>
          </p:nvSpPr>
          <p:spPr>
            <a:xfrm flipH="1">
              <a:off x="1010753" y="1510512"/>
              <a:ext cx="1437169" cy="452550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6698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5A91CF-4417-464C-AF22-6DDF23CA1784}"/>
                </a:ext>
              </a:extLst>
            </p:cNvPr>
            <p:cNvSpPr txBox="1"/>
            <p:nvPr/>
          </p:nvSpPr>
          <p:spPr>
            <a:xfrm>
              <a:off x="1027584" y="1423437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+ 14,000</a:t>
              </a:r>
            </a:p>
          </p:txBody>
        </p:sp>
      </p:grpSp>
      <p:sp>
        <p:nvSpPr>
          <p:cNvPr id="45" name="Right Brace 44">
            <a:extLst>
              <a:ext uri="{FF2B5EF4-FFF2-40B4-BE49-F238E27FC236}">
                <a16:creationId xmlns:a16="http://schemas.microsoft.com/office/drawing/2014/main" id="{03F916E7-D528-4CA4-9FA7-B8BDBC0A5AF8}"/>
              </a:ext>
            </a:extLst>
          </p:cNvPr>
          <p:cNvSpPr/>
          <p:nvPr/>
        </p:nvSpPr>
        <p:spPr>
          <a:xfrm>
            <a:off x="3301515" y="3504729"/>
            <a:ext cx="268476" cy="682006"/>
          </a:xfrm>
          <a:prstGeom prst="rightBrace">
            <a:avLst/>
          </a:prstGeom>
          <a:ln w="9525">
            <a:solidFill>
              <a:srgbClr val="669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id="{C1F114CB-358C-4089-99FE-51393B1EE8BC}"/>
              </a:ext>
            </a:extLst>
          </p:cNvPr>
          <p:cNvSpPr/>
          <p:nvPr/>
        </p:nvSpPr>
        <p:spPr>
          <a:xfrm flipH="1">
            <a:off x="5452172" y="2603500"/>
            <a:ext cx="4666395" cy="343188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062295-3FB4-4227-85FD-F35974E027BE}"/>
              </a:ext>
            </a:extLst>
          </p:cNvPr>
          <p:cNvGrpSpPr/>
          <p:nvPr/>
        </p:nvGrpSpPr>
        <p:grpSpPr>
          <a:xfrm>
            <a:off x="5854599" y="3484851"/>
            <a:ext cx="3140766" cy="1483440"/>
            <a:chOff x="7160069" y="3523390"/>
            <a:chExt cx="3140766" cy="148344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52904E1-0907-470F-A9D0-2D2B041D882D}"/>
                </a:ext>
              </a:extLst>
            </p:cNvPr>
            <p:cNvCxnSpPr/>
            <p:nvPr/>
          </p:nvCxnSpPr>
          <p:spPr>
            <a:xfrm>
              <a:off x="7160069" y="352339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300BA0-1D9A-4547-8BD4-23D13D1AD7D9}"/>
                </a:ext>
              </a:extLst>
            </p:cNvPr>
            <p:cNvCxnSpPr/>
            <p:nvPr/>
          </p:nvCxnSpPr>
          <p:spPr>
            <a:xfrm>
              <a:off x="7160069" y="401787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2413236-7523-4605-AC12-187F06039BE9}"/>
                </a:ext>
              </a:extLst>
            </p:cNvPr>
            <p:cNvCxnSpPr/>
            <p:nvPr/>
          </p:nvCxnSpPr>
          <p:spPr>
            <a:xfrm>
              <a:off x="7160069" y="451235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035F70-5B29-4C06-AA6A-CC6FBF8A5EF5}"/>
                </a:ext>
              </a:extLst>
            </p:cNvPr>
            <p:cNvCxnSpPr/>
            <p:nvPr/>
          </p:nvCxnSpPr>
          <p:spPr>
            <a:xfrm>
              <a:off x="7160069" y="500683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EC3B3A-E215-43A0-8308-C940C3AE5BE2}"/>
              </a:ext>
            </a:extLst>
          </p:cNvPr>
          <p:cNvCxnSpPr/>
          <p:nvPr/>
        </p:nvCxnSpPr>
        <p:spPr>
          <a:xfrm>
            <a:off x="5854599" y="5462769"/>
            <a:ext cx="3140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B27952D-FBC6-489C-A61D-2793AA1D701B}"/>
              </a:ext>
            </a:extLst>
          </p:cNvPr>
          <p:cNvSpPr txBox="1"/>
          <p:nvPr/>
        </p:nvSpPr>
        <p:spPr>
          <a:xfrm>
            <a:off x="6058907" y="4008072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20,000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111710C8-1972-405A-8EA5-EE9CD6E6B5AD}"/>
              </a:ext>
            </a:extLst>
          </p:cNvPr>
          <p:cNvSpPr/>
          <p:nvPr/>
        </p:nvSpPr>
        <p:spPr>
          <a:xfrm flipH="1">
            <a:off x="6124711" y="4445068"/>
            <a:ext cx="807160" cy="101770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69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DFFCA581-1FF6-4C4E-A5BF-4D6367EC2206}"/>
              </a:ext>
            </a:extLst>
          </p:cNvPr>
          <p:cNvSpPr/>
          <p:nvPr/>
        </p:nvSpPr>
        <p:spPr>
          <a:xfrm flipH="1">
            <a:off x="7428993" y="4632586"/>
            <a:ext cx="807160" cy="83018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45BB77-499F-4B08-BF0D-C2536590F805}"/>
              </a:ext>
            </a:extLst>
          </p:cNvPr>
          <p:cNvCxnSpPr/>
          <p:nvPr/>
        </p:nvCxnSpPr>
        <p:spPr>
          <a:xfrm>
            <a:off x="5730412" y="5462770"/>
            <a:ext cx="3389141" cy="0"/>
          </a:xfrm>
          <a:prstGeom prst="line">
            <a:avLst/>
          </a:prstGeom>
          <a:ln w="38100">
            <a:solidFill>
              <a:srgbClr val="2C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69C1D1E-0DAE-44A1-BAF2-337694C1EFAF}"/>
              </a:ext>
            </a:extLst>
          </p:cNvPr>
          <p:cNvSpPr/>
          <p:nvPr/>
        </p:nvSpPr>
        <p:spPr>
          <a:xfrm>
            <a:off x="6102757" y="5434029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BE168D-7DC0-492D-A782-1592EA2B1FC2}"/>
              </a:ext>
            </a:extLst>
          </p:cNvPr>
          <p:cNvSpPr/>
          <p:nvPr/>
        </p:nvSpPr>
        <p:spPr>
          <a:xfrm>
            <a:off x="7339179" y="5434029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A156F8-D56D-4D4D-81A3-45DEF68CFCCA}"/>
              </a:ext>
            </a:extLst>
          </p:cNvPr>
          <p:cNvSpPr txBox="1"/>
          <p:nvPr/>
        </p:nvSpPr>
        <p:spPr>
          <a:xfrm>
            <a:off x="8293554" y="4766395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ผ่อนรถ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F984F9-836E-4B5E-B4DE-BF046F480B93}"/>
              </a:ext>
            </a:extLst>
          </p:cNvPr>
          <p:cNvSpPr txBox="1"/>
          <p:nvPr/>
        </p:nvSpPr>
        <p:spPr>
          <a:xfrm>
            <a:off x="7333557" y="4780766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17,000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1" name="Rectangle 50">
            <a:extLst>
              <a:ext uri="{FF2B5EF4-FFF2-40B4-BE49-F238E27FC236}">
                <a16:creationId xmlns:a16="http://schemas.microsoft.com/office/drawing/2014/main" id="{C5E46E93-3AF8-4FFC-92DD-BE6328439794}"/>
              </a:ext>
            </a:extLst>
          </p:cNvPr>
          <p:cNvSpPr/>
          <p:nvPr/>
        </p:nvSpPr>
        <p:spPr>
          <a:xfrm flipH="1">
            <a:off x="7434828" y="3951719"/>
            <a:ext cx="807160" cy="374213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40E017-FCFA-4BAA-8560-0DFA731CB208}"/>
              </a:ext>
            </a:extLst>
          </p:cNvPr>
          <p:cNvSpPr txBox="1"/>
          <p:nvPr/>
        </p:nvSpPr>
        <p:spPr>
          <a:xfrm>
            <a:off x="8292489" y="3880617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รายจ่ายส่วนตัว</a:t>
            </a:r>
            <a:endParaRPr lang="en-US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F892D4-B293-4001-A621-F36C685A8108}"/>
              </a:ext>
            </a:extLst>
          </p:cNvPr>
          <p:cNvSpPr txBox="1"/>
          <p:nvPr/>
        </p:nvSpPr>
        <p:spPr>
          <a:xfrm>
            <a:off x="7436021" y="3856970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4" name="Rectangle 50">
            <a:extLst>
              <a:ext uri="{FF2B5EF4-FFF2-40B4-BE49-F238E27FC236}">
                <a16:creationId xmlns:a16="http://schemas.microsoft.com/office/drawing/2014/main" id="{57536CEF-DEF2-4762-92C6-19F16B9CFC3C}"/>
              </a:ext>
            </a:extLst>
          </p:cNvPr>
          <p:cNvSpPr/>
          <p:nvPr/>
        </p:nvSpPr>
        <p:spPr>
          <a:xfrm flipH="1">
            <a:off x="7428993" y="4355195"/>
            <a:ext cx="807160" cy="26262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946FEA1-0B85-40C9-9232-0094E07814CE}"/>
              </a:ext>
            </a:extLst>
          </p:cNvPr>
          <p:cNvCxnSpPr/>
          <p:nvPr/>
        </p:nvCxnSpPr>
        <p:spPr>
          <a:xfrm>
            <a:off x="5739840" y="3929322"/>
            <a:ext cx="4258027" cy="0"/>
          </a:xfrm>
          <a:prstGeom prst="line">
            <a:avLst/>
          </a:prstGeom>
          <a:ln w="12700">
            <a:solidFill>
              <a:srgbClr val="EE40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4119BA-FD2D-4D36-8465-80676FF47850}"/>
              </a:ext>
            </a:extLst>
          </p:cNvPr>
          <p:cNvCxnSpPr/>
          <p:nvPr/>
        </p:nvCxnSpPr>
        <p:spPr>
          <a:xfrm>
            <a:off x="5739840" y="4445068"/>
            <a:ext cx="4206379" cy="0"/>
          </a:xfrm>
          <a:prstGeom prst="line">
            <a:avLst/>
          </a:prstGeom>
          <a:ln w="12700">
            <a:solidFill>
              <a:srgbClr val="669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E2519C-B40A-43E6-A431-7771574AFE49}"/>
              </a:ext>
            </a:extLst>
          </p:cNvPr>
          <p:cNvGrpSpPr/>
          <p:nvPr/>
        </p:nvGrpSpPr>
        <p:grpSpPr>
          <a:xfrm>
            <a:off x="10373284" y="3983359"/>
            <a:ext cx="1437169" cy="646331"/>
            <a:chOff x="1010753" y="1429924"/>
            <a:chExt cx="1437169" cy="646331"/>
          </a:xfrm>
        </p:grpSpPr>
        <p:sp>
          <p:nvSpPr>
            <p:cNvPr id="68" name="Rectangle 50">
              <a:extLst>
                <a:ext uri="{FF2B5EF4-FFF2-40B4-BE49-F238E27FC236}">
                  <a16:creationId xmlns:a16="http://schemas.microsoft.com/office/drawing/2014/main" id="{FD4C35E6-2F69-4B1C-98ED-250C79234F95}"/>
                </a:ext>
              </a:extLst>
            </p:cNvPr>
            <p:cNvSpPr/>
            <p:nvPr/>
          </p:nvSpPr>
          <p:spPr>
            <a:xfrm flipH="1">
              <a:off x="1010753" y="1510512"/>
              <a:ext cx="1437169" cy="452550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EE402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972AA12-8154-406F-B446-6FC39B877C38}"/>
                </a:ext>
              </a:extLst>
            </p:cNvPr>
            <p:cNvSpPr txBox="1"/>
            <p:nvPr/>
          </p:nvSpPr>
          <p:spPr>
            <a:xfrm>
              <a:off x="1020974" y="1429924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- 11,020</a:t>
              </a:r>
            </a:p>
          </p:txBody>
        </p:sp>
      </p:grpSp>
      <p:sp>
        <p:nvSpPr>
          <p:cNvPr id="70" name="Right Brace 69">
            <a:extLst>
              <a:ext uri="{FF2B5EF4-FFF2-40B4-BE49-F238E27FC236}">
                <a16:creationId xmlns:a16="http://schemas.microsoft.com/office/drawing/2014/main" id="{37CE2C70-2DB0-4F1D-BFB4-6A9B56687772}"/>
              </a:ext>
            </a:extLst>
          </p:cNvPr>
          <p:cNvSpPr/>
          <p:nvPr/>
        </p:nvSpPr>
        <p:spPr>
          <a:xfrm>
            <a:off x="10002986" y="3765276"/>
            <a:ext cx="268476" cy="682006"/>
          </a:xfrm>
          <a:prstGeom prst="rightBrace">
            <a:avLst/>
          </a:prstGeom>
          <a:ln w="9525">
            <a:solidFill>
              <a:srgbClr val="EE4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2838C7-BE73-4E82-9C12-616FD7E9472A}"/>
              </a:ext>
            </a:extLst>
          </p:cNvPr>
          <p:cNvSpPr txBox="1"/>
          <p:nvPr/>
        </p:nvSpPr>
        <p:spPr>
          <a:xfrm>
            <a:off x="7428644" y="4209509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5,020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934C28-3869-4295-944A-F057A133E151}"/>
              </a:ext>
            </a:extLst>
          </p:cNvPr>
          <p:cNvSpPr txBox="1"/>
          <p:nvPr/>
        </p:nvSpPr>
        <p:spPr>
          <a:xfrm>
            <a:off x="8280372" y="4228801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หนี้นอกระบบ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91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/>
      <p:bldP spid="54" grpId="0" animBg="1"/>
      <p:bldP spid="55" grpId="0" animBg="1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64" grpId="0" animBg="1"/>
      <p:bldP spid="70" grpId="0" animBg="1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ปัญหาหนี้เกิดจากอะไร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11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ปัญหาหนี้เกิดจากอะไร</a:t>
            </a:r>
          </a:p>
        </p:txBody>
      </p:sp>
      <p:sp>
        <p:nvSpPr>
          <p:cNvPr id="10" name="Freeform 143">
            <a:extLst>
              <a:ext uri="{FF2B5EF4-FFF2-40B4-BE49-F238E27FC236}">
                <a16:creationId xmlns:a16="http://schemas.microsoft.com/office/drawing/2014/main" id="{71A112DD-B87B-4B7F-AC8A-4E7A9207F03C}"/>
              </a:ext>
            </a:extLst>
          </p:cNvPr>
          <p:cNvSpPr/>
          <p:nvPr/>
        </p:nvSpPr>
        <p:spPr>
          <a:xfrm>
            <a:off x="-640080" y="5662146"/>
            <a:ext cx="13193486" cy="1355442"/>
          </a:xfrm>
          <a:custGeom>
            <a:avLst/>
            <a:gdLst>
              <a:gd name="connsiteX0" fmla="*/ 1018123 w 13648750"/>
              <a:gd name="connsiteY0" fmla="*/ 29299 h 1140419"/>
              <a:gd name="connsiteX1" fmla="*/ 4558991 w 13648750"/>
              <a:gd name="connsiteY1" fmla="*/ 223853 h 1140419"/>
              <a:gd name="connsiteX2" fmla="*/ 8761340 w 13648750"/>
              <a:gd name="connsiteY2" fmla="*/ 204397 h 1140419"/>
              <a:gd name="connsiteX3" fmla="*/ 12613493 w 13648750"/>
              <a:gd name="connsiteY3" fmla="*/ 184942 h 1140419"/>
              <a:gd name="connsiteX4" fmla="*/ 12632948 w 13648750"/>
              <a:gd name="connsiteY4" fmla="*/ 1079887 h 1140419"/>
              <a:gd name="connsiteX5" fmla="*/ 998668 w 13648750"/>
              <a:gd name="connsiteY5" fmla="*/ 943699 h 1140419"/>
              <a:gd name="connsiteX6" fmla="*/ 1018123 w 13648750"/>
              <a:gd name="connsiteY6" fmla="*/ 29299 h 1140419"/>
              <a:gd name="connsiteX0" fmla="*/ 1018123 w 13648750"/>
              <a:gd name="connsiteY0" fmla="*/ 29299 h 1140419"/>
              <a:gd name="connsiteX1" fmla="*/ 4558991 w 13648750"/>
              <a:gd name="connsiteY1" fmla="*/ 223853 h 1140419"/>
              <a:gd name="connsiteX2" fmla="*/ 8761340 w 13648750"/>
              <a:gd name="connsiteY2" fmla="*/ 204397 h 1140419"/>
              <a:gd name="connsiteX3" fmla="*/ 12613493 w 13648750"/>
              <a:gd name="connsiteY3" fmla="*/ 184942 h 1140419"/>
              <a:gd name="connsiteX4" fmla="*/ 12632948 w 13648750"/>
              <a:gd name="connsiteY4" fmla="*/ 1079887 h 1140419"/>
              <a:gd name="connsiteX5" fmla="*/ 998668 w 13648750"/>
              <a:gd name="connsiteY5" fmla="*/ 943699 h 1140419"/>
              <a:gd name="connsiteX6" fmla="*/ 1018123 w 13648750"/>
              <a:gd name="connsiteY6" fmla="*/ 29299 h 1140419"/>
              <a:gd name="connsiteX0" fmla="*/ 874060 w 13504687"/>
              <a:gd name="connsiteY0" fmla="*/ 29299 h 1140419"/>
              <a:gd name="connsiteX1" fmla="*/ 4414928 w 13504687"/>
              <a:gd name="connsiteY1" fmla="*/ 223853 h 1140419"/>
              <a:gd name="connsiteX2" fmla="*/ 8617277 w 13504687"/>
              <a:gd name="connsiteY2" fmla="*/ 204397 h 1140419"/>
              <a:gd name="connsiteX3" fmla="*/ 12469430 w 13504687"/>
              <a:gd name="connsiteY3" fmla="*/ 184942 h 1140419"/>
              <a:gd name="connsiteX4" fmla="*/ 12488885 w 13504687"/>
              <a:gd name="connsiteY4" fmla="*/ 1079887 h 1140419"/>
              <a:gd name="connsiteX5" fmla="*/ 854605 w 13504687"/>
              <a:gd name="connsiteY5" fmla="*/ 943699 h 1140419"/>
              <a:gd name="connsiteX6" fmla="*/ 874060 w 13504687"/>
              <a:gd name="connsiteY6" fmla="*/ 29299 h 1140419"/>
              <a:gd name="connsiteX0" fmla="*/ 874060 w 13504687"/>
              <a:gd name="connsiteY0" fmla="*/ 29299 h 1140419"/>
              <a:gd name="connsiteX1" fmla="*/ 4414928 w 13504687"/>
              <a:gd name="connsiteY1" fmla="*/ 223853 h 1140419"/>
              <a:gd name="connsiteX2" fmla="*/ 8617277 w 13504687"/>
              <a:gd name="connsiteY2" fmla="*/ 204397 h 1140419"/>
              <a:gd name="connsiteX3" fmla="*/ 12469430 w 13504687"/>
              <a:gd name="connsiteY3" fmla="*/ 184942 h 1140419"/>
              <a:gd name="connsiteX4" fmla="*/ 12488885 w 13504687"/>
              <a:gd name="connsiteY4" fmla="*/ 1079887 h 1140419"/>
              <a:gd name="connsiteX5" fmla="*/ 854605 w 13504687"/>
              <a:gd name="connsiteY5" fmla="*/ 943699 h 1140419"/>
              <a:gd name="connsiteX6" fmla="*/ 874060 w 13504687"/>
              <a:gd name="connsiteY6" fmla="*/ 29299 h 1140419"/>
              <a:gd name="connsiteX0" fmla="*/ 19963 w 12650590"/>
              <a:gd name="connsiteY0" fmla="*/ 29299 h 1140419"/>
              <a:gd name="connsiteX1" fmla="*/ 3560831 w 12650590"/>
              <a:gd name="connsiteY1" fmla="*/ 223853 h 1140419"/>
              <a:gd name="connsiteX2" fmla="*/ 7763180 w 12650590"/>
              <a:gd name="connsiteY2" fmla="*/ 204397 h 1140419"/>
              <a:gd name="connsiteX3" fmla="*/ 11615333 w 12650590"/>
              <a:gd name="connsiteY3" fmla="*/ 184942 h 1140419"/>
              <a:gd name="connsiteX4" fmla="*/ 11634788 w 12650590"/>
              <a:gd name="connsiteY4" fmla="*/ 1079887 h 1140419"/>
              <a:gd name="connsiteX5" fmla="*/ 508 w 12650590"/>
              <a:gd name="connsiteY5" fmla="*/ 943699 h 1140419"/>
              <a:gd name="connsiteX6" fmla="*/ 19963 w 12650590"/>
              <a:gd name="connsiteY6" fmla="*/ 29299 h 1140419"/>
              <a:gd name="connsiteX0" fmla="*/ 19963 w 12650590"/>
              <a:gd name="connsiteY0" fmla="*/ 29299 h 1111320"/>
              <a:gd name="connsiteX1" fmla="*/ 3560831 w 12650590"/>
              <a:gd name="connsiteY1" fmla="*/ 223853 h 1111320"/>
              <a:gd name="connsiteX2" fmla="*/ 7763180 w 12650590"/>
              <a:gd name="connsiteY2" fmla="*/ 204397 h 1111320"/>
              <a:gd name="connsiteX3" fmla="*/ 11615333 w 12650590"/>
              <a:gd name="connsiteY3" fmla="*/ 184942 h 1111320"/>
              <a:gd name="connsiteX4" fmla="*/ 11634788 w 12650590"/>
              <a:gd name="connsiteY4" fmla="*/ 1079887 h 1111320"/>
              <a:gd name="connsiteX5" fmla="*/ 508 w 12650590"/>
              <a:gd name="connsiteY5" fmla="*/ 943699 h 1111320"/>
              <a:gd name="connsiteX6" fmla="*/ 19963 w 12650590"/>
              <a:gd name="connsiteY6" fmla="*/ 29299 h 1111320"/>
              <a:gd name="connsiteX0" fmla="*/ 19963 w 12650590"/>
              <a:gd name="connsiteY0" fmla="*/ 29299 h 1111320"/>
              <a:gd name="connsiteX1" fmla="*/ 3560831 w 12650590"/>
              <a:gd name="connsiteY1" fmla="*/ 223853 h 1111320"/>
              <a:gd name="connsiteX2" fmla="*/ 7763180 w 12650590"/>
              <a:gd name="connsiteY2" fmla="*/ 204397 h 1111320"/>
              <a:gd name="connsiteX3" fmla="*/ 11615333 w 12650590"/>
              <a:gd name="connsiteY3" fmla="*/ 184942 h 1111320"/>
              <a:gd name="connsiteX4" fmla="*/ 11634788 w 12650590"/>
              <a:gd name="connsiteY4" fmla="*/ 1079887 h 1111320"/>
              <a:gd name="connsiteX5" fmla="*/ 508 w 12650590"/>
              <a:gd name="connsiteY5" fmla="*/ 943699 h 1111320"/>
              <a:gd name="connsiteX6" fmla="*/ 19963 w 12650590"/>
              <a:gd name="connsiteY6" fmla="*/ 29299 h 1111320"/>
              <a:gd name="connsiteX0" fmla="*/ 19963 w 12609468"/>
              <a:gd name="connsiteY0" fmla="*/ 29299 h 1093561"/>
              <a:gd name="connsiteX1" fmla="*/ 3560831 w 12609468"/>
              <a:gd name="connsiteY1" fmla="*/ 223853 h 1093561"/>
              <a:gd name="connsiteX2" fmla="*/ 7763180 w 12609468"/>
              <a:gd name="connsiteY2" fmla="*/ 204397 h 1093561"/>
              <a:gd name="connsiteX3" fmla="*/ 11615333 w 12609468"/>
              <a:gd name="connsiteY3" fmla="*/ 184942 h 1093561"/>
              <a:gd name="connsiteX4" fmla="*/ 11576422 w 12609468"/>
              <a:gd name="connsiteY4" fmla="*/ 1060432 h 1093561"/>
              <a:gd name="connsiteX5" fmla="*/ 508 w 12609468"/>
              <a:gd name="connsiteY5" fmla="*/ 943699 h 1093561"/>
              <a:gd name="connsiteX6" fmla="*/ 19963 w 12609468"/>
              <a:gd name="connsiteY6" fmla="*/ 29299 h 1093561"/>
              <a:gd name="connsiteX0" fmla="*/ 19963 w 11890094"/>
              <a:gd name="connsiteY0" fmla="*/ 29299 h 1093561"/>
              <a:gd name="connsiteX1" fmla="*/ 3560831 w 11890094"/>
              <a:gd name="connsiteY1" fmla="*/ 223853 h 1093561"/>
              <a:gd name="connsiteX2" fmla="*/ 7763180 w 11890094"/>
              <a:gd name="connsiteY2" fmla="*/ 204397 h 1093561"/>
              <a:gd name="connsiteX3" fmla="*/ 11615333 w 11890094"/>
              <a:gd name="connsiteY3" fmla="*/ 184942 h 1093561"/>
              <a:gd name="connsiteX4" fmla="*/ 11576422 w 11890094"/>
              <a:gd name="connsiteY4" fmla="*/ 1060432 h 1093561"/>
              <a:gd name="connsiteX5" fmla="*/ 508 w 11890094"/>
              <a:gd name="connsiteY5" fmla="*/ 943699 h 1093561"/>
              <a:gd name="connsiteX6" fmla="*/ 19963 w 11890094"/>
              <a:gd name="connsiteY6" fmla="*/ 29299 h 1093561"/>
              <a:gd name="connsiteX0" fmla="*/ 19963 w 11890094"/>
              <a:gd name="connsiteY0" fmla="*/ 29299 h 1093561"/>
              <a:gd name="connsiteX1" fmla="*/ 3560831 w 11890094"/>
              <a:gd name="connsiteY1" fmla="*/ 223853 h 1093561"/>
              <a:gd name="connsiteX2" fmla="*/ 7763180 w 11890094"/>
              <a:gd name="connsiteY2" fmla="*/ 204397 h 1093561"/>
              <a:gd name="connsiteX3" fmla="*/ 11615333 w 11890094"/>
              <a:gd name="connsiteY3" fmla="*/ 184942 h 1093561"/>
              <a:gd name="connsiteX4" fmla="*/ 11576422 w 11890094"/>
              <a:gd name="connsiteY4" fmla="*/ 1060432 h 1093561"/>
              <a:gd name="connsiteX5" fmla="*/ 508 w 11890094"/>
              <a:gd name="connsiteY5" fmla="*/ 943699 h 1093561"/>
              <a:gd name="connsiteX6" fmla="*/ 19963 w 11890094"/>
              <a:gd name="connsiteY6" fmla="*/ 29299 h 1093561"/>
              <a:gd name="connsiteX0" fmla="*/ 19963 w 11640739"/>
              <a:gd name="connsiteY0" fmla="*/ 29299 h 1093561"/>
              <a:gd name="connsiteX1" fmla="*/ 3560831 w 11640739"/>
              <a:gd name="connsiteY1" fmla="*/ 223853 h 1093561"/>
              <a:gd name="connsiteX2" fmla="*/ 7763180 w 11640739"/>
              <a:gd name="connsiteY2" fmla="*/ 204397 h 1093561"/>
              <a:gd name="connsiteX3" fmla="*/ 11615333 w 11640739"/>
              <a:gd name="connsiteY3" fmla="*/ 184942 h 1093561"/>
              <a:gd name="connsiteX4" fmla="*/ 11576422 w 11640739"/>
              <a:gd name="connsiteY4" fmla="*/ 1060432 h 1093561"/>
              <a:gd name="connsiteX5" fmla="*/ 508 w 11640739"/>
              <a:gd name="connsiteY5" fmla="*/ 943699 h 1093561"/>
              <a:gd name="connsiteX6" fmla="*/ 19963 w 11640739"/>
              <a:gd name="connsiteY6" fmla="*/ 29299 h 1093561"/>
              <a:gd name="connsiteX0" fmla="*/ 19963 w 11640739"/>
              <a:gd name="connsiteY0" fmla="*/ 98925 h 968634"/>
              <a:gd name="connsiteX1" fmla="*/ 3560831 w 11640739"/>
              <a:gd name="connsiteY1" fmla="*/ 98926 h 968634"/>
              <a:gd name="connsiteX2" fmla="*/ 7763180 w 11640739"/>
              <a:gd name="connsiteY2" fmla="*/ 79470 h 968634"/>
              <a:gd name="connsiteX3" fmla="*/ 11615333 w 11640739"/>
              <a:gd name="connsiteY3" fmla="*/ 60015 h 968634"/>
              <a:gd name="connsiteX4" fmla="*/ 11576422 w 11640739"/>
              <a:gd name="connsiteY4" fmla="*/ 935505 h 968634"/>
              <a:gd name="connsiteX5" fmla="*/ 508 w 11640739"/>
              <a:gd name="connsiteY5" fmla="*/ 818772 h 968634"/>
              <a:gd name="connsiteX6" fmla="*/ 19963 w 11640739"/>
              <a:gd name="connsiteY6" fmla="*/ 98925 h 968634"/>
              <a:gd name="connsiteX0" fmla="*/ 19963 w 11655198"/>
              <a:gd name="connsiteY0" fmla="*/ 98925 h 890951"/>
              <a:gd name="connsiteX1" fmla="*/ 3560831 w 11655198"/>
              <a:gd name="connsiteY1" fmla="*/ 98926 h 890951"/>
              <a:gd name="connsiteX2" fmla="*/ 7763180 w 11655198"/>
              <a:gd name="connsiteY2" fmla="*/ 79470 h 890951"/>
              <a:gd name="connsiteX3" fmla="*/ 11615333 w 11655198"/>
              <a:gd name="connsiteY3" fmla="*/ 60015 h 890951"/>
              <a:gd name="connsiteX4" fmla="*/ 11632747 w 11655198"/>
              <a:gd name="connsiteY4" fmla="*/ 847014 h 890951"/>
              <a:gd name="connsiteX5" fmla="*/ 508 w 11655198"/>
              <a:gd name="connsiteY5" fmla="*/ 818772 h 890951"/>
              <a:gd name="connsiteX6" fmla="*/ 19963 w 11655198"/>
              <a:gd name="connsiteY6" fmla="*/ 98925 h 890951"/>
              <a:gd name="connsiteX0" fmla="*/ 19963 w 11655198"/>
              <a:gd name="connsiteY0" fmla="*/ 98925 h 847014"/>
              <a:gd name="connsiteX1" fmla="*/ 3560831 w 11655198"/>
              <a:gd name="connsiteY1" fmla="*/ 98926 h 847014"/>
              <a:gd name="connsiteX2" fmla="*/ 7763180 w 11655198"/>
              <a:gd name="connsiteY2" fmla="*/ 79470 h 847014"/>
              <a:gd name="connsiteX3" fmla="*/ 11615333 w 11655198"/>
              <a:gd name="connsiteY3" fmla="*/ 60015 h 847014"/>
              <a:gd name="connsiteX4" fmla="*/ 11632747 w 11655198"/>
              <a:gd name="connsiteY4" fmla="*/ 847014 h 847014"/>
              <a:gd name="connsiteX5" fmla="*/ 508 w 11655198"/>
              <a:gd name="connsiteY5" fmla="*/ 818772 h 847014"/>
              <a:gd name="connsiteX6" fmla="*/ 19963 w 11655198"/>
              <a:gd name="connsiteY6" fmla="*/ 98925 h 847014"/>
              <a:gd name="connsiteX0" fmla="*/ 19963 w 11655198"/>
              <a:gd name="connsiteY0" fmla="*/ 98925 h 847014"/>
              <a:gd name="connsiteX1" fmla="*/ 3560831 w 11655198"/>
              <a:gd name="connsiteY1" fmla="*/ 98926 h 847014"/>
              <a:gd name="connsiteX2" fmla="*/ 7763180 w 11655198"/>
              <a:gd name="connsiteY2" fmla="*/ 79470 h 847014"/>
              <a:gd name="connsiteX3" fmla="*/ 11615333 w 11655198"/>
              <a:gd name="connsiteY3" fmla="*/ 60015 h 847014"/>
              <a:gd name="connsiteX4" fmla="*/ 11632747 w 11655198"/>
              <a:gd name="connsiteY4" fmla="*/ 847014 h 847014"/>
              <a:gd name="connsiteX5" fmla="*/ 508 w 11655198"/>
              <a:gd name="connsiteY5" fmla="*/ 818772 h 847014"/>
              <a:gd name="connsiteX6" fmla="*/ 19963 w 11655198"/>
              <a:gd name="connsiteY6" fmla="*/ 98925 h 847014"/>
              <a:gd name="connsiteX0" fmla="*/ 19963 w 11636240"/>
              <a:gd name="connsiteY0" fmla="*/ 98925 h 847014"/>
              <a:gd name="connsiteX1" fmla="*/ 3560831 w 11636240"/>
              <a:gd name="connsiteY1" fmla="*/ 98926 h 847014"/>
              <a:gd name="connsiteX2" fmla="*/ 7763180 w 11636240"/>
              <a:gd name="connsiteY2" fmla="*/ 79470 h 847014"/>
              <a:gd name="connsiteX3" fmla="*/ 11615333 w 11636240"/>
              <a:gd name="connsiteY3" fmla="*/ 60015 h 847014"/>
              <a:gd name="connsiteX4" fmla="*/ 11632747 w 11636240"/>
              <a:gd name="connsiteY4" fmla="*/ 847014 h 847014"/>
              <a:gd name="connsiteX5" fmla="*/ 508 w 11636240"/>
              <a:gd name="connsiteY5" fmla="*/ 818772 h 847014"/>
              <a:gd name="connsiteX6" fmla="*/ 19963 w 11636240"/>
              <a:gd name="connsiteY6" fmla="*/ 98925 h 847014"/>
              <a:gd name="connsiteX0" fmla="*/ 19963 w 11665976"/>
              <a:gd name="connsiteY0" fmla="*/ 98925 h 847014"/>
              <a:gd name="connsiteX1" fmla="*/ 3560831 w 11665976"/>
              <a:gd name="connsiteY1" fmla="*/ 98926 h 847014"/>
              <a:gd name="connsiteX2" fmla="*/ 7763180 w 11665976"/>
              <a:gd name="connsiteY2" fmla="*/ 79470 h 847014"/>
              <a:gd name="connsiteX3" fmla="*/ 11662272 w 11665976"/>
              <a:gd name="connsiteY3" fmla="*/ 60015 h 847014"/>
              <a:gd name="connsiteX4" fmla="*/ 11632747 w 11665976"/>
              <a:gd name="connsiteY4" fmla="*/ 847014 h 847014"/>
              <a:gd name="connsiteX5" fmla="*/ 508 w 11665976"/>
              <a:gd name="connsiteY5" fmla="*/ 818772 h 847014"/>
              <a:gd name="connsiteX6" fmla="*/ 19963 w 11665976"/>
              <a:gd name="connsiteY6" fmla="*/ 98925 h 847014"/>
              <a:gd name="connsiteX0" fmla="*/ 19963 w 11691511"/>
              <a:gd name="connsiteY0" fmla="*/ 98925 h 866679"/>
              <a:gd name="connsiteX1" fmla="*/ 3560831 w 11691511"/>
              <a:gd name="connsiteY1" fmla="*/ 98926 h 866679"/>
              <a:gd name="connsiteX2" fmla="*/ 7763180 w 11691511"/>
              <a:gd name="connsiteY2" fmla="*/ 79470 h 866679"/>
              <a:gd name="connsiteX3" fmla="*/ 11662272 w 11691511"/>
              <a:gd name="connsiteY3" fmla="*/ 60015 h 866679"/>
              <a:gd name="connsiteX4" fmla="*/ 11689073 w 11691511"/>
              <a:gd name="connsiteY4" fmla="*/ 866679 h 866679"/>
              <a:gd name="connsiteX5" fmla="*/ 508 w 11691511"/>
              <a:gd name="connsiteY5" fmla="*/ 818772 h 866679"/>
              <a:gd name="connsiteX6" fmla="*/ 19963 w 11691511"/>
              <a:gd name="connsiteY6" fmla="*/ 98925 h 866679"/>
              <a:gd name="connsiteX0" fmla="*/ 19963 w 11727699"/>
              <a:gd name="connsiteY0" fmla="*/ 98925 h 837182"/>
              <a:gd name="connsiteX1" fmla="*/ 3560831 w 11727699"/>
              <a:gd name="connsiteY1" fmla="*/ 98926 h 837182"/>
              <a:gd name="connsiteX2" fmla="*/ 7763180 w 11727699"/>
              <a:gd name="connsiteY2" fmla="*/ 79470 h 837182"/>
              <a:gd name="connsiteX3" fmla="*/ 11662272 w 11727699"/>
              <a:gd name="connsiteY3" fmla="*/ 60015 h 837182"/>
              <a:gd name="connsiteX4" fmla="*/ 11726624 w 11727699"/>
              <a:gd name="connsiteY4" fmla="*/ 837182 h 837182"/>
              <a:gd name="connsiteX5" fmla="*/ 508 w 11727699"/>
              <a:gd name="connsiteY5" fmla="*/ 818772 h 837182"/>
              <a:gd name="connsiteX6" fmla="*/ 19963 w 11727699"/>
              <a:gd name="connsiteY6" fmla="*/ 98925 h 837182"/>
              <a:gd name="connsiteX0" fmla="*/ 19963 w 11683179"/>
              <a:gd name="connsiteY0" fmla="*/ 98925 h 837182"/>
              <a:gd name="connsiteX1" fmla="*/ 3560831 w 11683179"/>
              <a:gd name="connsiteY1" fmla="*/ 98926 h 837182"/>
              <a:gd name="connsiteX2" fmla="*/ 7763180 w 11683179"/>
              <a:gd name="connsiteY2" fmla="*/ 79470 h 837182"/>
              <a:gd name="connsiteX3" fmla="*/ 11662272 w 11683179"/>
              <a:gd name="connsiteY3" fmla="*/ 60015 h 837182"/>
              <a:gd name="connsiteX4" fmla="*/ 11679686 w 11683179"/>
              <a:gd name="connsiteY4" fmla="*/ 837182 h 837182"/>
              <a:gd name="connsiteX5" fmla="*/ 508 w 11683179"/>
              <a:gd name="connsiteY5" fmla="*/ 818772 h 837182"/>
              <a:gd name="connsiteX6" fmla="*/ 19963 w 11683179"/>
              <a:gd name="connsiteY6" fmla="*/ 98925 h 837182"/>
              <a:gd name="connsiteX0" fmla="*/ 2263 w 11703030"/>
              <a:gd name="connsiteY0" fmla="*/ 69428 h 837182"/>
              <a:gd name="connsiteX1" fmla="*/ 3580682 w 11703030"/>
              <a:gd name="connsiteY1" fmla="*/ 98926 h 837182"/>
              <a:gd name="connsiteX2" fmla="*/ 7783031 w 11703030"/>
              <a:gd name="connsiteY2" fmla="*/ 79470 h 837182"/>
              <a:gd name="connsiteX3" fmla="*/ 11682123 w 11703030"/>
              <a:gd name="connsiteY3" fmla="*/ 60015 h 837182"/>
              <a:gd name="connsiteX4" fmla="*/ 11699537 w 11703030"/>
              <a:gd name="connsiteY4" fmla="*/ 837182 h 837182"/>
              <a:gd name="connsiteX5" fmla="*/ 20359 w 11703030"/>
              <a:gd name="connsiteY5" fmla="*/ 818772 h 837182"/>
              <a:gd name="connsiteX6" fmla="*/ 2263 w 11703030"/>
              <a:gd name="connsiteY6" fmla="*/ 69428 h 837182"/>
              <a:gd name="connsiteX0" fmla="*/ 2263 w 11723282"/>
              <a:gd name="connsiteY0" fmla="*/ 46916 h 814670"/>
              <a:gd name="connsiteX1" fmla="*/ 3580682 w 11723282"/>
              <a:gd name="connsiteY1" fmla="*/ 76414 h 814670"/>
              <a:gd name="connsiteX2" fmla="*/ 7783031 w 11723282"/>
              <a:gd name="connsiteY2" fmla="*/ 56958 h 814670"/>
              <a:gd name="connsiteX3" fmla="*/ 11718500 w 11723282"/>
              <a:gd name="connsiteY3" fmla="*/ 286985 h 814670"/>
              <a:gd name="connsiteX4" fmla="*/ 11699537 w 11723282"/>
              <a:gd name="connsiteY4" fmla="*/ 814670 h 814670"/>
              <a:gd name="connsiteX5" fmla="*/ 20359 w 11723282"/>
              <a:gd name="connsiteY5" fmla="*/ 796260 h 814670"/>
              <a:gd name="connsiteX6" fmla="*/ 2263 w 11723282"/>
              <a:gd name="connsiteY6" fmla="*/ 46916 h 814670"/>
              <a:gd name="connsiteX0" fmla="*/ 2263 w 11723282"/>
              <a:gd name="connsiteY0" fmla="*/ 52061 h 819815"/>
              <a:gd name="connsiteX1" fmla="*/ 3580682 w 11723282"/>
              <a:gd name="connsiteY1" fmla="*/ 81559 h 819815"/>
              <a:gd name="connsiteX2" fmla="*/ 7795157 w 11723282"/>
              <a:gd name="connsiteY2" fmla="*/ 222485 h 819815"/>
              <a:gd name="connsiteX3" fmla="*/ 11718500 w 11723282"/>
              <a:gd name="connsiteY3" fmla="*/ 292130 h 819815"/>
              <a:gd name="connsiteX4" fmla="*/ 11699537 w 11723282"/>
              <a:gd name="connsiteY4" fmla="*/ 819815 h 819815"/>
              <a:gd name="connsiteX5" fmla="*/ 20359 w 11723282"/>
              <a:gd name="connsiteY5" fmla="*/ 801405 h 819815"/>
              <a:gd name="connsiteX6" fmla="*/ 2263 w 11723282"/>
              <a:gd name="connsiteY6" fmla="*/ 52061 h 819815"/>
              <a:gd name="connsiteX0" fmla="*/ 2263 w 11723282"/>
              <a:gd name="connsiteY0" fmla="*/ 97051 h 864805"/>
              <a:gd name="connsiteX1" fmla="*/ 3774695 w 11723282"/>
              <a:gd name="connsiteY1" fmla="*/ 19628 h 864805"/>
              <a:gd name="connsiteX2" fmla="*/ 7795157 w 11723282"/>
              <a:gd name="connsiteY2" fmla="*/ 267475 h 864805"/>
              <a:gd name="connsiteX3" fmla="*/ 11718500 w 11723282"/>
              <a:gd name="connsiteY3" fmla="*/ 337120 h 864805"/>
              <a:gd name="connsiteX4" fmla="*/ 11699537 w 11723282"/>
              <a:gd name="connsiteY4" fmla="*/ 864805 h 864805"/>
              <a:gd name="connsiteX5" fmla="*/ 20359 w 11723282"/>
              <a:gd name="connsiteY5" fmla="*/ 846395 h 864805"/>
              <a:gd name="connsiteX6" fmla="*/ 2263 w 11723282"/>
              <a:gd name="connsiteY6" fmla="*/ 97051 h 864805"/>
              <a:gd name="connsiteX0" fmla="*/ 2263 w 11723282"/>
              <a:gd name="connsiteY0" fmla="*/ 97051 h 864805"/>
              <a:gd name="connsiteX1" fmla="*/ 3774695 w 11723282"/>
              <a:gd name="connsiteY1" fmla="*/ 19628 h 864805"/>
              <a:gd name="connsiteX2" fmla="*/ 7795157 w 11723282"/>
              <a:gd name="connsiteY2" fmla="*/ 267475 h 864805"/>
              <a:gd name="connsiteX3" fmla="*/ 11718500 w 11723282"/>
              <a:gd name="connsiteY3" fmla="*/ 337120 h 864805"/>
              <a:gd name="connsiteX4" fmla="*/ 11699537 w 11723282"/>
              <a:gd name="connsiteY4" fmla="*/ 864805 h 864805"/>
              <a:gd name="connsiteX5" fmla="*/ 20359 w 11723282"/>
              <a:gd name="connsiteY5" fmla="*/ 846395 h 864805"/>
              <a:gd name="connsiteX6" fmla="*/ 2263 w 11723282"/>
              <a:gd name="connsiteY6" fmla="*/ 97051 h 864805"/>
              <a:gd name="connsiteX0" fmla="*/ 2263 w 11723282"/>
              <a:gd name="connsiteY0" fmla="*/ 97051 h 864805"/>
              <a:gd name="connsiteX1" fmla="*/ 3774695 w 11723282"/>
              <a:gd name="connsiteY1" fmla="*/ 19628 h 864805"/>
              <a:gd name="connsiteX2" fmla="*/ 7795157 w 11723282"/>
              <a:gd name="connsiteY2" fmla="*/ 267475 h 864805"/>
              <a:gd name="connsiteX3" fmla="*/ 11718500 w 11723282"/>
              <a:gd name="connsiteY3" fmla="*/ 98607 h 864805"/>
              <a:gd name="connsiteX4" fmla="*/ 11699537 w 11723282"/>
              <a:gd name="connsiteY4" fmla="*/ 864805 h 864805"/>
              <a:gd name="connsiteX5" fmla="*/ 20359 w 11723282"/>
              <a:gd name="connsiteY5" fmla="*/ 846395 h 864805"/>
              <a:gd name="connsiteX6" fmla="*/ 2263 w 11723282"/>
              <a:gd name="connsiteY6" fmla="*/ 97051 h 864805"/>
              <a:gd name="connsiteX0" fmla="*/ 2263 w 11723282"/>
              <a:gd name="connsiteY0" fmla="*/ 27324 h 795078"/>
              <a:gd name="connsiteX1" fmla="*/ 3640595 w 11723282"/>
              <a:gd name="connsiteY1" fmla="*/ 248042 h 795078"/>
              <a:gd name="connsiteX2" fmla="*/ 7795157 w 11723282"/>
              <a:gd name="connsiteY2" fmla="*/ 197748 h 795078"/>
              <a:gd name="connsiteX3" fmla="*/ 11718500 w 11723282"/>
              <a:gd name="connsiteY3" fmla="*/ 28880 h 795078"/>
              <a:gd name="connsiteX4" fmla="*/ 11699537 w 11723282"/>
              <a:gd name="connsiteY4" fmla="*/ 795078 h 795078"/>
              <a:gd name="connsiteX5" fmla="*/ 20359 w 11723282"/>
              <a:gd name="connsiteY5" fmla="*/ 776668 h 795078"/>
              <a:gd name="connsiteX6" fmla="*/ 2263 w 11723282"/>
              <a:gd name="connsiteY6" fmla="*/ 27324 h 79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282" h="795078">
                <a:moveTo>
                  <a:pt x="2263" y="27324"/>
                </a:moveTo>
                <a:cubicBezTo>
                  <a:pt x="595650" y="-92650"/>
                  <a:pt x="2341779" y="219638"/>
                  <a:pt x="3640595" y="248042"/>
                </a:cubicBezTo>
                <a:lnTo>
                  <a:pt x="7795157" y="197748"/>
                </a:lnTo>
                <a:cubicBezTo>
                  <a:pt x="9141474" y="161221"/>
                  <a:pt x="10410719" y="5665"/>
                  <a:pt x="11718500" y="28880"/>
                </a:cubicBezTo>
                <a:cubicBezTo>
                  <a:pt x="11733510" y="376357"/>
                  <a:pt x="11709264" y="551887"/>
                  <a:pt x="11699537" y="795078"/>
                </a:cubicBezTo>
                <a:lnTo>
                  <a:pt x="20359" y="776668"/>
                </a:lnTo>
                <a:cubicBezTo>
                  <a:pt x="17116" y="578873"/>
                  <a:pt x="-7465" y="555859"/>
                  <a:pt x="2263" y="27324"/>
                </a:cubicBezTo>
                <a:close/>
              </a:path>
            </a:pathLst>
          </a:custGeom>
          <a:solidFill>
            <a:srgbClr val="222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ED419466-F161-4871-B753-4CCF88A0C0DE}"/>
              </a:ext>
            </a:extLst>
          </p:cNvPr>
          <p:cNvSpPr/>
          <p:nvPr/>
        </p:nvSpPr>
        <p:spPr>
          <a:xfrm flipH="1">
            <a:off x="1516680" y="4943708"/>
            <a:ext cx="4114883" cy="132616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  <a:gd name="connsiteX0" fmla="*/ 266475 w 12872554"/>
              <a:gd name="connsiteY0" fmla="*/ 746672 h 2808082"/>
              <a:gd name="connsiteX1" fmla="*/ 2826340 w 12872554"/>
              <a:gd name="connsiteY1" fmla="*/ 175661 h 2808082"/>
              <a:gd name="connsiteX2" fmla="*/ 8294957 w 12872554"/>
              <a:gd name="connsiteY2" fmla="*/ 110969 h 2808082"/>
              <a:gd name="connsiteX3" fmla="*/ 12872554 w 12872554"/>
              <a:gd name="connsiteY3" fmla="*/ 1580601 h 2808082"/>
              <a:gd name="connsiteX4" fmla="*/ 12358605 w 12872554"/>
              <a:gd name="connsiteY4" fmla="*/ 2611474 h 2808082"/>
              <a:gd name="connsiteX5" fmla="*/ 8552593 w 12872554"/>
              <a:gd name="connsiteY5" fmla="*/ 2808082 h 2808082"/>
              <a:gd name="connsiteX6" fmla="*/ 1800054 w 12872554"/>
              <a:gd name="connsiteY6" fmla="*/ 2789318 h 2808082"/>
              <a:gd name="connsiteX7" fmla="*/ 180440 w 12872554"/>
              <a:gd name="connsiteY7" fmla="*/ 2516708 h 2808082"/>
              <a:gd name="connsiteX8" fmla="*/ 266475 w 12872554"/>
              <a:gd name="connsiteY8" fmla="*/ 746672 h 2808082"/>
              <a:gd name="connsiteX0" fmla="*/ 266475 w 12872554"/>
              <a:gd name="connsiteY0" fmla="*/ 665305 h 2726715"/>
              <a:gd name="connsiteX1" fmla="*/ 8294957 w 12872554"/>
              <a:gd name="connsiteY1" fmla="*/ 29602 h 2726715"/>
              <a:gd name="connsiteX2" fmla="*/ 12872554 w 12872554"/>
              <a:gd name="connsiteY2" fmla="*/ 1499234 h 2726715"/>
              <a:gd name="connsiteX3" fmla="*/ 12358605 w 12872554"/>
              <a:gd name="connsiteY3" fmla="*/ 2530107 h 2726715"/>
              <a:gd name="connsiteX4" fmla="*/ 8552593 w 12872554"/>
              <a:gd name="connsiteY4" fmla="*/ 2726715 h 2726715"/>
              <a:gd name="connsiteX5" fmla="*/ 1800054 w 12872554"/>
              <a:gd name="connsiteY5" fmla="*/ 2707951 h 2726715"/>
              <a:gd name="connsiteX6" fmla="*/ 180440 w 12872554"/>
              <a:gd name="connsiteY6" fmla="*/ 2435341 h 2726715"/>
              <a:gd name="connsiteX7" fmla="*/ 266475 w 12872554"/>
              <a:gd name="connsiteY7" fmla="*/ 665305 h 2726715"/>
              <a:gd name="connsiteX0" fmla="*/ 400247 w 13092361"/>
              <a:gd name="connsiteY0" fmla="*/ 2405739 h 2697113"/>
              <a:gd name="connsiteX1" fmla="*/ 8514764 w 13092361"/>
              <a:gd name="connsiteY1" fmla="*/ 0 h 2697113"/>
              <a:gd name="connsiteX2" fmla="*/ 13092361 w 13092361"/>
              <a:gd name="connsiteY2" fmla="*/ 1469632 h 2697113"/>
              <a:gd name="connsiteX3" fmla="*/ 12578412 w 13092361"/>
              <a:gd name="connsiteY3" fmla="*/ 2500505 h 2697113"/>
              <a:gd name="connsiteX4" fmla="*/ 8772400 w 13092361"/>
              <a:gd name="connsiteY4" fmla="*/ 2697113 h 2697113"/>
              <a:gd name="connsiteX5" fmla="*/ 2019861 w 13092361"/>
              <a:gd name="connsiteY5" fmla="*/ 2678349 h 2697113"/>
              <a:gd name="connsiteX6" fmla="*/ 400247 w 13092361"/>
              <a:gd name="connsiteY6" fmla="*/ 2405739 h 2697113"/>
              <a:gd name="connsiteX0" fmla="*/ 400247 w 12578412"/>
              <a:gd name="connsiteY0" fmla="*/ 2405739 h 2697113"/>
              <a:gd name="connsiteX1" fmla="*/ 8514764 w 12578412"/>
              <a:gd name="connsiteY1" fmla="*/ 0 h 2697113"/>
              <a:gd name="connsiteX2" fmla="*/ 12578412 w 12578412"/>
              <a:gd name="connsiteY2" fmla="*/ 2500505 h 2697113"/>
              <a:gd name="connsiteX3" fmla="*/ 8772400 w 12578412"/>
              <a:gd name="connsiteY3" fmla="*/ 2697113 h 2697113"/>
              <a:gd name="connsiteX4" fmla="*/ 2019861 w 12578412"/>
              <a:gd name="connsiteY4" fmla="*/ 2678349 h 2697113"/>
              <a:gd name="connsiteX5" fmla="*/ 400247 w 12578412"/>
              <a:gd name="connsiteY5" fmla="*/ 2405739 h 2697113"/>
              <a:gd name="connsiteX0" fmla="*/ 335788 w 12513953"/>
              <a:gd name="connsiteY0" fmla="*/ 2664532 h 2966209"/>
              <a:gd name="connsiteX1" fmla="*/ 7539413 w 12513953"/>
              <a:gd name="connsiteY1" fmla="*/ 0 h 2966209"/>
              <a:gd name="connsiteX2" fmla="*/ 12513953 w 12513953"/>
              <a:gd name="connsiteY2" fmla="*/ 2759298 h 2966209"/>
              <a:gd name="connsiteX3" fmla="*/ 8707941 w 12513953"/>
              <a:gd name="connsiteY3" fmla="*/ 2955906 h 2966209"/>
              <a:gd name="connsiteX4" fmla="*/ 1955402 w 12513953"/>
              <a:gd name="connsiteY4" fmla="*/ 2937142 h 2966209"/>
              <a:gd name="connsiteX5" fmla="*/ 335788 w 12513953"/>
              <a:gd name="connsiteY5" fmla="*/ 2664532 h 2966209"/>
              <a:gd name="connsiteX0" fmla="*/ 335788 w 12513953"/>
              <a:gd name="connsiteY0" fmla="*/ 2664615 h 2966292"/>
              <a:gd name="connsiteX1" fmla="*/ 7539413 w 12513953"/>
              <a:gd name="connsiteY1" fmla="*/ 83 h 2966292"/>
              <a:gd name="connsiteX2" fmla="*/ 12513953 w 12513953"/>
              <a:gd name="connsiteY2" fmla="*/ 2759381 h 2966292"/>
              <a:gd name="connsiteX3" fmla="*/ 8707941 w 12513953"/>
              <a:gd name="connsiteY3" fmla="*/ 2955989 h 2966292"/>
              <a:gd name="connsiteX4" fmla="*/ 1955402 w 12513953"/>
              <a:gd name="connsiteY4" fmla="*/ 2937225 h 2966292"/>
              <a:gd name="connsiteX5" fmla="*/ 335788 w 12513953"/>
              <a:gd name="connsiteY5" fmla="*/ 2664615 h 2966292"/>
              <a:gd name="connsiteX0" fmla="*/ 383554 w 12561719"/>
              <a:gd name="connsiteY0" fmla="*/ 2923401 h 3241484"/>
              <a:gd name="connsiteX1" fmla="*/ 8263001 w 12561719"/>
              <a:gd name="connsiteY1" fmla="*/ 76 h 3241484"/>
              <a:gd name="connsiteX2" fmla="*/ 12561719 w 12561719"/>
              <a:gd name="connsiteY2" fmla="*/ 3018167 h 3241484"/>
              <a:gd name="connsiteX3" fmla="*/ 8755707 w 12561719"/>
              <a:gd name="connsiteY3" fmla="*/ 3214775 h 3241484"/>
              <a:gd name="connsiteX4" fmla="*/ 2003168 w 12561719"/>
              <a:gd name="connsiteY4" fmla="*/ 3196011 h 3241484"/>
              <a:gd name="connsiteX5" fmla="*/ 383554 w 12561719"/>
              <a:gd name="connsiteY5" fmla="*/ 2923401 h 324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1719" h="3241484">
                <a:moveTo>
                  <a:pt x="383554" y="2923401"/>
                </a:moveTo>
                <a:cubicBezTo>
                  <a:pt x="1426859" y="2390745"/>
                  <a:pt x="7966939" y="-15719"/>
                  <a:pt x="8263001" y="76"/>
                </a:cubicBezTo>
                <a:cubicBezTo>
                  <a:pt x="8559063" y="15871"/>
                  <a:pt x="12518780" y="2568648"/>
                  <a:pt x="12561719" y="3018167"/>
                </a:cubicBezTo>
                <a:cubicBezTo>
                  <a:pt x="11801617" y="3269630"/>
                  <a:pt x="9996073" y="3149159"/>
                  <a:pt x="8755707" y="3214775"/>
                </a:cubicBezTo>
                <a:lnTo>
                  <a:pt x="2003168" y="3196011"/>
                </a:lnTo>
                <a:cubicBezTo>
                  <a:pt x="607809" y="3147449"/>
                  <a:pt x="-659751" y="3456057"/>
                  <a:pt x="383554" y="2923401"/>
                </a:cubicBezTo>
                <a:close/>
              </a:path>
            </a:pathLst>
          </a:custGeom>
          <a:solidFill>
            <a:srgbClr val="D7F6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FD11AB-24A3-4102-93A2-6EA6E41954FA}"/>
              </a:ext>
            </a:extLst>
          </p:cNvPr>
          <p:cNvCxnSpPr>
            <a:stCxn id="20" idx="2"/>
          </p:cNvCxnSpPr>
          <p:nvPr/>
        </p:nvCxnSpPr>
        <p:spPr>
          <a:xfrm flipV="1">
            <a:off x="1334328" y="6151555"/>
            <a:ext cx="4337978" cy="10894"/>
          </a:xfrm>
          <a:prstGeom prst="line">
            <a:avLst/>
          </a:prstGeom>
          <a:ln w="38100">
            <a:solidFill>
              <a:srgbClr val="D7F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A9A8C69-C0F3-40CB-B39A-4E94CBC050F1}"/>
              </a:ext>
            </a:extLst>
          </p:cNvPr>
          <p:cNvSpPr/>
          <p:nvPr/>
        </p:nvSpPr>
        <p:spPr>
          <a:xfrm>
            <a:off x="172897" y="6316595"/>
            <a:ext cx="2082621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th-TH" sz="2500">
                <a:solidFill>
                  <a:srgbClr val="FED5C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กู้เงินซื้อรถ 1</a:t>
            </a:r>
            <a:r>
              <a:rPr lang="en-US" sz="2500">
                <a:solidFill>
                  <a:srgbClr val="FED5C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500">
                <a:solidFill>
                  <a:srgbClr val="FED5C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ล้านบาท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D5FF09-0ECB-4CF1-AEC6-5E49446312AB}"/>
              </a:ext>
            </a:extLst>
          </p:cNvPr>
          <p:cNvSpPr/>
          <p:nvPr/>
        </p:nvSpPr>
        <p:spPr>
          <a:xfrm>
            <a:off x="1334328" y="6046525"/>
            <a:ext cx="231847" cy="231847"/>
          </a:xfrm>
          <a:prstGeom prst="ellipse">
            <a:avLst/>
          </a:prstGeom>
          <a:solidFill>
            <a:schemeClr val="bg1"/>
          </a:solidFill>
          <a:ln w="57150">
            <a:solidFill>
              <a:srgbClr val="669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C2BEAD-E11E-4D7C-808D-20D2D6A820D6}"/>
              </a:ext>
            </a:extLst>
          </p:cNvPr>
          <p:cNvCxnSpPr/>
          <p:nvPr/>
        </p:nvCxnSpPr>
        <p:spPr>
          <a:xfrm flipV="1">
            <a:off x="5672306" y="6142879"/>
            <a:ext cx="5165740" cy="12973"/>
          </a:xfrm>
          <a:prstGeom prst="line">
            <a:avLst/>
          </a:prstGeom>
          <a:ln w="38100">
            <a:solidFill>
              <a:srgbClr val="FED5C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A845494-80C8-4B5E-8A7A-E3477433F600}"/>
              </a:ext>
            </a:extLst>
          </p:cNvPr>
          <p:cNvSpPr/>
          <p:nvPr/>
        </p:nvSpPr>
        <p:spPr>
          <a:xfrm>
            <a:off x="5474865" y="6016094"/>
            <a:ext cx="231847" cy="231847"/>
          </a:xfrm>
          <a:prstGeom prst="ellipse">
            <a:avLst/>
          </a:prstGeom>
          <a:solidFill>
            <a:schemeClr val="bg1"/>
          </a:solidFill>
          <a:ln w="57150">
            <a:solidFill>
              <a:srgbClr val="EE4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F28F07-E55B-4E96-A7F1-0542F1B97002}"/>
              </a:ext>
            </a:extLst>
          </p:cNvPr>
          <p:cNvSpPr/>
          <p:nvPr/>
        </p:nvSpPr>
        <p:spPr>
          <a:xfrm>
            <a:off x="4798140" y="6293175"/>
            <a:ext cx="1005403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th-TH" sz="2500">
                <a:solidFill>
                  <a:srgbClr val="FED5C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รายได้ลด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A53821-940D-472D-8B17-93B1208E3BAF}"/>
              </a:ext>
            </a:extLst>
          </p:cNvPr>
          <p:cNvSpPr/>
          <p:nvPr/>
        </p:nvSpPr>
        <p:spPr>
          <a:xfrm>
            <a:off x="5959971" y="6274605"/>
            <a:ext cx="1462260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th-TH" sz="2500">
                <a:solidFill>
                  <a:srgbClr val="FED5C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กู้เงินนอกระบบ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F5AFB71-6047-4F95-B93E-EBD896C22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385" flipH="1">
            <a:off x="228474" y="5296522"/>
            <a:ext cx="1632223" cy="542639"/>
          </a:xfrm>
          <a:prstGeom prst="rect">
            <a:avLst/>
          </a:prstGeom>
        </p:spPr>
      </p:pic>
      <p:sp>
        <p:nvSpPr>
          <p:cNvPr id="29" name="Rectangle 50">
            <a:extLst>
              <a:ext uri="{FF2B5EF4-FFF2-40B4-BE49-F238E27FC236}">
                <a16:creationId xmlns:a16="http://schemas.microsoft.com/office/drawing/2014/main" id="{C8A1A7BD-CF2D-4A4B-9969-912AC9F478BC}"/>
              </a:ext>
            </a:extLst>
          </p:cNvPr>
          <p:cNvSpPr/>
          <p:nvPr/>
        </p:nvSpPr>
        <p:spPr>
          <a:xfrm flipH="1">
            <a:off x="374134" y="2108287"/>
            <a:ext cx="4666395" cy="295601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D7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E7D6A-A5DD-4F88-BCC8-666E1B088073}"/>
              </a:ext>
            </a:extLst>
          </p:cNvPr>
          <p:cNvGrpSpPr/>
          <p:nvPr/>
        </p:nvGrpSpPr>
        <p:grpSpPr>
          <a:xfrm>
            <a:off x="776560" y="2513766"/>
            <a:ext cx="3140766" cy="1483440"/>
            <a:chOff x="1489204" y="3523390"/>
            <a:chExt cx="3140766" cy="148344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7B8DD6-942C-41F8-8BEC-027D00A9F05A}"/>
                </a:ext>
              </a:extLst>
            </p:cNvPr>
            <p:cNvCxnSpPr/>
            <p:nvPr/>
          </p:nvCxnSpPr>
          <p:spPr>
            <a:xfrm>
              <a:off x="1489204" y="352339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941D84C-C2D2-4C87-8FDE-EC7AB22DF8C7}"/>
                </a:ext>
              </a:extLst>
            </p:cNvPr>
            <p:cNvCxnSpPr/>
            <p:nvPr/>
          </p:nvCxnSpPr>
          <p:spPr>
            <a:xfrm>
              <a:off x="1489204" y="401787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7E59E2-2384-418B-B18D-E372EDEEEA56}"/>
                </a:ext>
              </a:extLst>
            </p:cNvPr>
            <p:cNvCxnSpPr/>
            <p:nvPr/>
          </p:nvCxnSpPr>
          <p:spPr>
            <a:xfrm>
              <a:off x="1489204" y="451235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A55C5D-6E9A-4B4B-9B8A-BA7D38301FA4}"/>
                </a:ext>
              </a:extLst>
            </p:cNvPr>
            <p:cNvCxnSpPr/>
            <p:nvPr/>
          </p:nvCxnSpPr>
          <p:spPr>
            <a:xfrm>
              <a:off x="1489204" y="5006830"/>
              <a:ext cx="3140766" cy="0"/>
            </a:xfrm>
            <a:prstGeom prst="line">
              <a:avLst/>
            </a:prstGeom>
            <a:ln>
              <a:solidFill>
                <a:srgbClr val="ECF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66AE8F-5DE6-4307-80B5-D56AB3117028}"/>
              </a:ext>
            </a:extLst>
          </p:cNvPr>
          <p:cNvCxnSpPr/>
          <p:nvPr/>
        </p:nvCxnSpPr>
        <p:spPr>
          <a:xfrm>
            <a:off x="776560" y="4491684"/>
            <a:ext cx="3140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E1E12EA-767A-457A-A77A-F57880E1288F}"/>
              </a:ext>
            </a:extLst>
          </p:cNvPr>
          <p:cNvSpPr txBox="1"/>
          <p:nvPr/>
        </p:nvSpPr>
        <p:spPr>
          <a:xfrm>
            <a:off x="1044586" y="2047238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40,000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7" name="Rectangle 50">
            <a:extLst>
              <a:ext uri="{FF2B5EF4-FFF2-40B4-BE49-F238E27FC236}">
                <a16:creationId xmlns:a16="http://schemas.microsoft.com/office/drawing/2014/main" id="{7AEEB8FC-97B8-48C0-AA47-10C0E7319D42}"/>
              </a:ext>
            </a:extLst>
          </p:cNvPr>
          <p:cNvSpPr/>
          <p:nvPr/>
        </p:nvSpPr>
        <p:spPr>
          <a:xfrm flipH="1">
            <a:off x="1046672" y="2513767"/>
            <a:ext cx="807160" cy="1977918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69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B85498FA-8E3D-41AD-AAAE-D42A4595F39A}"/>
              </a:ext>
            </a:extLst>
          </p:cNvPr>
          <p:cNvSpPr/>
          <p:nvPr/>
        </p:nvSpPr>
        <p:spPr>
          <a:xfrm flipH="1">
            <a:off x="2350954" y="3661501"/>
            <a:ext cx="807160" cy="83018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1D98FD-9390-486B-A677-03D26435F493}"/>
              </a:ext>
            </a:extLst>
          </p:cNvPr>
          <p:cNvCxnSpPr/>
          <p:nvPr/>
        </p:nvCxnSpPr>
        <p:spPr>
          <a:xfrm>
            <a:off x="652373" y="4491685"/>
            <a:ext cx="3389141" cy="0"/>
          </a:xfrm>
          <a:prstGeom prst="line">
            <a:avLst/>
          </a:prstGeom>
          <a:ln w="38100">
            <a:solidFill>
              <a:srgbClr val="2C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172C93A-9FD5-4829-9D42-C22E47E61554}"/>
              </a:ext>
            </a:extLst>
          </p:cNvPr>
          <p:cNvSpPr/>
          <p:nvPr/>
        </p:nvSpPr>
        <p:spPr>
          <a:xfrm>
            <a:off x="1024718" y="4462944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7CF02C-36F8-4B25-919A-CA1015413DDD}"/>
              </a:ext>
            </a:extLst>
          </p:cNvPr>
          <p:cNvSpPr/>
          <p:nvPr/>
        </p:nvSpPr>
        <p:spPr>
          <a:xfrm>
            <a:off x="2261140" y="4462944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0493AB-13D3-45E6-B316-1054847E2B0C}"/>
              </a:ext>
            </a:extLst>
          </p:cNvPr>
          <p:cNvSpPr txBox="1"/>
          <p:nvPr/>
        </p:nvSpPr>
        <p:spPr>
          <a:xfrm>
            <a:off x="3195195" y="3795310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ผ่อนรถ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ACB125-9A79-4239-A31B-0BECDE8BEBC6}"/>
              </a:ext>
            </a:extLst>
          </p:cNvPr>
          <p:cNvSpPr txBox="1"/>
          <p:nvPr/>
        </p:nvSpPr>
        <p:spPr>
          <a:xfrm>
            <a:off x="2255518" y="3809681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17,000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4" name="Rectangle 50">
            <a:extLst>
              <a:ext uri="{FF2B5EF4-FFF2-40B4-BE49-F238E27FC236}">
                <a16:creationId xmlns:a16="http://schemas.microsoft.com/office/drawing/2014/main" id="{655EEC59-7312-43BC-AD10-FA9F32A415D8}"/>
              </a:ext>
            </a:extLst>
          </p:cNvPr>
          <p:cNvSpPr/>
          <p:nvPr/>
        </p:nvSpPr>
        <p:spPr>
          <a:xfrm flipH="1">
            <a:off x="2350954" y="3209286"/>
            <a:ext cx="807160" cy="430609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E119ED-95C4-4525-AB13-7510B2F3AEDF}"/>
              </a:ext>
            </a:extLst>
          </p:cNvPr>
          <p:cNvSpPr txBox="1"/>
          <p:nvPr/>
        </p:nvSpPr>
        <p:spPr>
          <a:xfrm>
            <a:off x="3195195" y="3162938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รายจ่ายส่วนตัว</a:t>
            </a:r>
            <a:endParaRPr lang="en-US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2E953C-55E4-4DD6-9475-1850BC05D239}"/>
              </a:ext>
            </a:extLst>
          </p:cNvPr>
          <p:cNvSpPr txBox="1"/>
          <p:nvPr/>
        </p:nvSpPr>
        <p:spPr>
          <a:xfrm>
            <a:off x="2332576" y="3145526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21395AF-16BD-49A2-9F9A-80E16E158810}"/>
              </a:ext>
            </a:extLst>
          </p:cNvPr>
          <p:cNvCxnSpPr/>
          <p:nvPr/>
        </p:nvCxnSpPr>
        <p:spPr>
          <a:xfrm>
            <a:off x="776560" y="2513766"/>
            <a:ext cx="2457111" cy="0"/>
          </a:xfrm>
          <a:prstGeom prst="line">
            <a:avLst/>
          </a:prstGeom>
          <a:ln w="12700">
            <a:solidFill>
              <a:srgbClr val="669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1227FE9-CA5F-4EE7-A930-9EDBA74DE6E3}"/>
              </a:ext>
            </a:extLst>
          </p:cNvPr>
          <p:cNvCxnSpPr/>
          <p:nvPr/>
        </p:nvCxnSpPr>
        <p:spPr>
          <a:xfrm>
            <a:off x="776560" y="3195772"/>
            <a:ext cx="2525250" cy="0"/>
          </a:xfrm>
          <a:prstGeom prst="line">
            <a:avLst/>
          </a:prstGeom>
          <a:ln w="12700">
            <a:solidFill>
              <a:srgbClr val="EE40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8B95B6-ED27-49FC-A012-0D6E39FDF646}"/>
              </a:ext>
            </a:extLst>
          </p:cNvPr>
          <p:cNvGrpSpPr/>
          <p:nvPr/>
        </p:nvGrpSpPr>
        <p:grpSpPr>
          <a:xfrm>
            <a:off x="3687815" y="2520379"/>
            <a:ext cx="1437169" cy="646331"/>
            <a:chOff x="1010753" y="1423437"/>
            <a:chExt cx="1437169" cy="646331"/>
          </a:xfrm>
        </p:grpSpPr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C42BC333-DABD-49A2-81BE-D9970D0C81B3}"/>
                </a:ext>
              </a:extLst>
            </p:cNvPr>
            <p:cNvSpPr/>
            <p:nvPr/>
          </p:nvSpPr>
          <p:spPr>
            <a:xfrm flipH="1">
              <a:off x="1010753" y="1510512"/>
              <a:ext cx="1437169" cy="452550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6698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0F393F-1C8E-4050-B72A-A1304C3705B4}"/>
                </a:ext>
              </a:extLst>
            </p:cNvPr>
            <p:cNvSpPr txBox="1"/>
            <p:nvPr/>
          </p:nvSpPr>
          <p:spPr>
            <a:xfrm>
              <a:off x="1027584" y="1423437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+ 14,000</a:t>
              </a:r>
            </a:p>
          </p:txBody>
        </p:sp>
      </p:grpSp>
      <p:sp>
        <p:nvSpPr>
          <p:cNvPr id="52" name="Right Brace 51">
            <a:extLst>
              <a:ext uri="{FF2B5EF4-FFF2-40B4-BE49-F238E27FC236}">
                <a16:creationId xmlns:a16="http://schemas.microsoft.com/office/drawing/2014/main" id="{0A8F4EDA-B2DA-4F32-B66B-31C6476EC9B8}"/>
              </a:ext>
            </a:extLst>
          </p:cNvPr>
          <p:cNvSpPr/>
          <p:nvPr/>
        </p:nvSpPr>
        <p:spPr>
          <a:xfrm>
            <a:off x="3301515" y="2513766"/>
            <a:ext cx="268476" cy="682006"/>
          </a:xfrm>
          <a:prstGeom prst="rightBrace">
            <a:avLst/>
          </a:prstGeom>
          <a:ln w="9525">
            <a:solidFill>
              <a:srgbClr val="669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08F83B4E-746A-413C-82B7-CF376207A26A}"/>
              </a:ext>
            </a:extLst>
          </p:cNvPr>
          <p:cNvSpPr/>
          <p:nvPr/>
        </p:nvSpPr>
        <p:spPr>
          <a:xfrm flipH="1">
            <a:off x="5795687" y="4852301"/>
            <a:ext cx="4935711" cy="140823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  <a:gd name="connsiteX0" fmla="*/ 266475 w 12872554"/>
              <a:gd name="connsiteY0" fmla="*/ 746672 h 2808082"/>
              <a:gd name="connsiteX1" fmla="*/ 2826340 w 12872554"/>
              <a:gd name="connsiteY1" fmla="*/ 175661 h 2808082"/>
              <a:gd name="connsiteX2" fmla="*/ 8294957 w 12872554"/>
              <a:gd name="connsiteY2" fmla="*/ 110969 h 2808082"/>
              <a:gd name="connsiteX3" fmla="*/ 12872554 w 12872554"/>
              <a:gd name="connsiteY3" fmla="*/ 1580601 h 2808082"/>
              <a:gd name="connsiteX4" fmla="*/ 12358605 w 12872554"/>
              <a:gd name="connsiteY4" fmla="*/ 2611474 h 2808082"/>
              <a:gd name="connsiteX5" fmla="*/ 8552593 w 12872554"/>
              <a:gd name="connsiteY5" fmla="*/ 2808082 h 2808082"/>
              <a:gd name="connsiteX6" fmla="*/ 1800054 w 12872554"/>
              <a:gd name="connsiteY6" fmla="*/ 2789318 h 2808082"/>
              <a:gd name="connsiteX7" fmla="*/ 180440 w 12872554"/>
              <a:gd name="connsiteY7" fmla="*/ 2516708 h 2808082"/>
              <a:gd name="connsiteX8" fmla="*/ 266475 w 12872554"/>
              <a:gd name="connsiteY8" fmla="*/ 746672 h 2808082"/>
              <a:gd name="connsiteX0" fmla="*/ 266475 w 12872554"/>
              <a:gd name="connsiteY0" fmla="*/ 665305 h 2726715"/>
              <a:gd name="connsiteX1" fmla="*/ 8294957 w 12872554"/>
              <a:gd name="connsiteY1" fmla="*/ 29602 h 2726715"/>
              <a:gd name="connsiteX2" fmla="*/ 12872554 w 12872554"/>
              <a:gd name="connsiteY2" fmla="*/ 1499234 h 2726715"/>
              <a:gd name="connsiteX3" fmla="*/ 12358605 w 12872554"/>
              <a:gd name="connsiteY3" fmla="*/ 2530107 h 2726715"/>
              <a:gd name="connsiteX4" fmla="*/ 8552593 w 12872554"/>
              <a:gd name="connsiteY4" fmla="*/ 2726715 h 2726715"/>
              <a:gd name="connsiteX5" fmla="*/ 1800054 w 12872554"/>
              <a:gd name="connsiteY5" fmla="*/ 2707951 h 2726715"/>
              <a:gd name="connsiteX6" fmla="*/ 180440 w 12872554"/>
              <a:gd name="connsiteY6" fmla="*/ 2435341 h 2726715"/>
              <a:gd name="connsiteX7" fmla="*/ 266475 w 12872554"/>
              <a:gd name="connsiteY7" fmla="*/ 665305 h 2726715"/>
              <a:gd name="connsiteX0" fmla="*/ 400247 w 13092361"/>
              <a:gd name="connsiteY0" fmla="*/ 2405739 h 2697113"/>
              <a:gd name="connsiteX1" fmla="*/ 8514764 w 13092361"/>
              <a:gd name="connsiteY1" fmla="*/ 0 h 2697113"/>
              <a:gd name="connsiteX2" fmla="*/ 13092361 w 13092361"/>
              <a:gd name="connsiteY2" fmla="*/ 1469632 h 2697113"/>
              <a:gd name="connsiteX3" fmla="*/ 12578412 w 13092361"/>
              <a:gd name="connsiteY3" fmla="*/ 2500505 h 2697113"/>
              <a:gd name="connsiteX4" fmla="*/ 8772400 w 13092361"/>
              <a:gd name="connsiteY4" fmla="*/ 2697113 h 2697113"/>
              <a:gd name="connsiteX5" fmla="*/ 2019861 w 13092361"/>
              <a:gd name="connsiteY5" fmla="*/ 2678349 h 2697113"/>
              <a:gd name="connsiteX6" fmla="*/ 400247 w 13092361"/>
              <a:gd name="connsiteY6" fmla="*/ 2405739 h 2697113"/>
              <a:gd name="connsiteX0" fmla="*/ 400247 w 12578412"/>
              <a:gd name="connsiteY0" fmla="*/ 2405739 h 2697113"/>
              <a:gd name="connsiteX1" fmla="*/ 8514764 w 12578412"/>
              <a:gd name="connsiteY1" fmla="*/ 0 h 2697113"/>
              <a:gd name="connsiteX2" fmla="*/ 12578412 w 12578412"/>
              <a:gd name="connsiteY2" fmla="*/ 2500505 h 2697113"/>
              <a:gd name="connsiteX3" fmla="*/ 8772400 w 12578412"/>
              <a:gd name="connsiteY3" fmla="*/ 2697113 h 2697113"/>
              <a:gd name="connsiteX4" fmla="*/ 2019861 w 12578412"/>
              <a:gd name="connsiteY4" fmla="*/ 2678349 h 2697113"/>
              <a:gd name="connsiteX5" fmla="*/ 400247 w 12578412"/>
              <a:gd name="connsiteY5" fmla="*/ 2405739 h 2697113"/>
              <a:gd name="connsiteX0" fmla="*/ 335788 w 12513953"/>
              <a:gd name="connsiteY0" fmla="*/ 2664532 h 2966209"/>
              <a:gd name="connsiteX1" fmla="*/ 7539413 w 12513953"/>
              <a:gd name="connsiteY1" fmla="*/ 0 h 2966209"/>
              <a:gd name="connsiteX2" fmla="*/ 12513953 w 12513953"/>
              <a:gd name="connsiteY2" fmla="*/ 2759298 h 2966209"/>
              <a:gd name="connsiteX3" fmla="*/ 8707941 w 12513953"/>
              <a:gd name="connsiteY3" fmla="*/ 2955906 h 2966209"/>
              <a:gd name="connsiteX4" fmla="*/ 1955402 w 12513953"/>
              <a:gd name="connsiteY4" fmla="*/ 2937142 h 2966209"/>
              <a:gd name="connsiteX5" fmla="*/ 335788 w 12513953"/>
              <a:gd name="connsiteY5" fmla="*/ 2664532 h 2966209"/>
              <a:gd name="connsiteX0" fmla="*/ 335788 w 12513953"/>
              <a:gd name="connsiteY0" fmla="*/ 2664615 h 2966292"/>
              <a:gd name="connsiteX1" fmla="*/ 7539413 w 12513953"/>
              <a:gd name="connsiteY1" fmla="*/ 83 h 2966292"/>
              <a:gd name="connsiteX2" fmla="*/ 12513953 w 12513953"/>
              <a:gd name="connsiteY2" fmla="*/ 2759381 h 2966292"/>
              <a:gd name="connsiteX3" fmla="*/ 8707941 w 12513953"/>
              <a:gd name="connsiteY3" fmla="*/ 2955989 h 2966292"/>
              <a:gd name="connsiteX4" fmla="*/ 1955402 w 12513953"/>
              <a:gd name="connsiteY4" fmla="*/ 2937225 h 2966292"/>
              <a:gd name="connsiteX5" fmla="*/ 335788 w 12513953"/>
              <a:gd name="connsiteY5" fmla="*/ 2664615 h 2966292"/>
              <a:gd name="connsiteX0" fmla="*/ 383554 w 12561719"/>
              <a:gd name="connsiteY0" fmla="*/ 2923401 h 3241484"/>
              <a:gd name="connsiteX1" fmla="*/ 8263001 w 12561719"/>
              <a:gd name="connsiteY1" fmla="*/ 76 h 3241484"/>
              <a:gd name="connsiteX2" fmla="*/ 12561719 w 12561719"/>
              <a:gd name="connsiteY2" fmla="*/ 3018167 h 3241484"/>
              <a:gd name="connsiteX3" fmla="*/ 8755707 w 12561719"/>
              <a:gd name="connsiteY3" fmla="*/ 3214775 h 3241484"/>
              <a:gd name="connsiteX4" fmla="*/ 2003168 w 12561719"/>
              <a:gd name="connsiteY4" fmla="*/ 3196011 h 3241484"/>
              <a:gd name="connsiteX5" fmla="*/ 383554 w 12561719"/>
              <a:gd name="connsiteY5" fmla="*/ 2923401 h 3241484"/>
              <a:gd name="connsiteX0" fmla="*/ 405219 w 12457645"/>
              <a:gd name="connsiteY0" fmla="*/ 2704450 h 3215611"/>
              <a:gd name="connsiteX1" fmla="*/ 8158927 w 12457645"/>
              <a:gd name="connsiteY1" fmla="*/ 912 h 3215611"/>
              <a:gd name="connsiteX2" fmla="*/ 12457645 w 12457645"/>
              <a:gd name="connsiteY2" fmla="*/ 3019003 h 3215611"/>
              <a:gd name="connsiteX3" fmla="*/ 8651633 w 12457645"/>
              <a:gd name="connsiteY3" fmla="*/ 3215611 h 3215611"/>
              <a:gd name="connsiteX4" fmla="*/ 1899094 w 12457645"/>
              <a:gd name="connsiteY4" fmla="*/ 3196847 h 3215611"/>
              <a:gd name="connsiteX5" fmla="*/ 405219 w 12457645"/>
              <a:gd name="connsiteY5" fmla="*/ 2704450 h 3215611"/>
              <a:gd name="connsiteX0" fmla="*/ 843102 w 12895528"/>
              <a:gd name="connsiteY0" fmla="*/ 2704441 h 3215602"/>
              <a:gd name="connsiteX1" fmla="*/ 8596810 w 12895528"/>
              <a:gd name="connsiteY1" fmla="*/ 903 h 3215602"/>
              <a:gd name="connsiteX2" fmla="*/ 12895528 w 12895528"/>
              <a:gd name="connsiteY2" fmla="*/ 3018994 h 3215602"/>
              <a:gd name="connsiteX3" fmla="*/ 9089516 w 12895528"/>
              <a:gd name="connsiteY3" fmla="*/ 3215602 h 3215602"/>
              <a:gd name="connsiteX4" fmla="*/ 2336977 w 12895528"/>
              <a:gd name="connsiteY4" fmla="*/ 3196838 h 3215602"/>
              <a:gd name="connsiteX5" fmla="*/ 375207 w 12895528"/>
              <a:gd name="connsiteY5" fmla="*/ 3066483 h 3215602"/>
              <a:gd name="connsiteX6" fmla="*/ 843102 w 12895528"/>
              <a:gd name="connsiteY6" fmla="*/ 2704441 h 321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5528" h="3215602">
                <a:moveTo>
                  <a:pt x="843102" y="2704441"/>
                </a:moveTo>
                <a:cubicBezTo>
                  <a:pt x="2213369" y="2193511"/>
                  <a:pt x="6588072" y="-51522"/>
                  <a:pt x="8596810" y="903"/>
                </a:cubicBezTo>
                <a:cubicBezTo>
                  <a:pt x="10605548" y="53328"/>
                  <a:pt x="12852589" y="2569475"/>
                  <a:pt x="12895528" y="3018994"/>
                </a:cubicBezTo>
                <a:cubicBezTo>
                  <a:pt x="12135426" y="3270457"/>
                  <a:pt x="10329882" y="3149986"/>
                  <a:pt x="9089516" y="3215602"/>
                </a:cubicBezTo>
                <a:lnTo>
                  <a:pt x="2336977" y="3196838"/>
                </a:lnTo>
                <a:cubicBezTo>
                  <a:pt x="1161219" y="3186637"/>
                  <a:pt x="624186" y="3148549"/>
                  <a:pt x="375207" y="3066483"/>
                </a:cubicBezTo>
                <a:cubicBezTo>
                  <a:pt x="126228" y="2984417"/>
                  <a:pt x="-527165" y="3215371"/>
                  <a:pt x="843102" y="2704441"/>
                </a:cubicBezTo>
                <a:close/>
              </a:path>
            </a:pathLst>
          </a:custGeom>
          <a:solidFill>
            <a:srgbClr val="FED5C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F69329-FE09-42FE-9863-BAA75949A570}"/>
              </a:ext>
            </a:extLst>
          </p:cNvPr>
          <p:cNvSpPr/>
          <p:nvPr/>
        </p:nvSpPr>
        <p:spPr>
          <a:xfrm>
            <a:off x="4933295" y="5458798"/>
            <a:ext cx="13965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EE402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COVID-19</a:t>
            </a:r>
            <a:endParaRPr lang="th-TH" sz="3000">
              <a:solidFill>
                <a:srgbClr val="EE402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18ABDF33-6554-4FFA-BF7F-CF3BE4A3DA40}"/>
              </a:ext>
            </a:extLst>
          </p:cNvPr>
          <p:cNvSpPr/>
          <p:nvPr/>
        </p:nvSpPr>
        <p:spPr>
          <a:xfrm flipH="1">
            <a:off x="5672304" y="2088409"/>
            <a:ext cx="4666395" cy="295601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40DA305-45C4-4110-A552-6949447683A6}"/>
              </a:ext>
            </a:extLst>
          </p:cNvPr>
          <p:cNvGrpSpPr/>
          <p:nvPr/>
        </p:nvGrpSpPr>
        <p:grpSpPr>
          <a:xfrm>
            <a:off x="6074730" y="2493888"/>
            <a:ext cx="3140766" cy="1483440"/>
            <a:chOff x="7160069" y="3523390"/>
            <a:chExt cx="3140766" cy="148344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9649AC0-21F0-4BB2-9A5E-A31266A2F4F8}"/>
                </a:ext>
              </a:extLst>
            </p:cNvPr>
            <p:cNvCxnSpPr/>
            <p:nvPr/>
          </p:nvCxnSpPr>
          <p:spPr>
            <a:xfrm>
              <a:off x="7160069" y="352339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223B07-31D5-44E7-9D3A-D157CB67E547}"/>
                </a:ext>
              </a:extLst>
            </p:cNvPr>
            <p:cNvCxnSpPr/>
            <p:nvPr/>
          </p:nvCxnSpPr>
          <p:spPr>
            <a:xfrm>
              <a:off x="7160069" y="401787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8B33B6-7074-46B0-8A07-AC67288D0089}"/>
                </a:ext>
              </a:extLst>
            </p:cNvPr>
            <p:cNvCxnSpPr/>
            <p:nvPr/>
          </p:nvCxnSpPr>
          <p:spPr>
            <a:xfrm>
              <a:off x="7160069" y="451235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314CC48-1D9B-40BA-88CF-0C00EC7EA503}"/>
                </a:ext>
              </a:extLst>
            </p:cNvPr>
            <p:cNvCxnSpPr/>
            <p:nvPr/>
          </p:nvCxnSpPr>
          <p:spPr>
            <a:xfrm>
              <a:off x="7160069" y="5006830"/>
              <a:ext cx="3140766" cy="0"/>
            </a:xfrm>
            <a:prstGeom prst="line">
              <a:avLst/>
            </a:prstGeom>
            <a:ln>
              <a:solidFill>
                <a:srgbClr val="FFE4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3D7C66-9F16-4E21-A2F3-F62ECD05EFC1}"/>
              </a:ext>
            </a:extLst>
          </p:cNvPr>
          <p:cNvCxnSpPr/>
          <p:nvPr/>
        </p:nvCxnSpPr>
        <p:spPr>
          <a:xfrm>
            <a:off x="6074730" y="4471806"/>
            <a:ext cx="31407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1909C0A-88BB-4796-92AB-DB33184746FD}"/>
              </a:ext>
            </a:extLst>
          </p:cNvPr>
          <p:cNvSpPr txBox="1"/>
          <p:nvPr/>
        </p:nvSpPr>
        <p:spPr>
          <a:xfrm>
            <a:off x="6279038" y="3017109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20,000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3" name="Rectangle 50">
            <a:extLst>
              <a:ext uri="{FF2B5EF4-FFF2-40B4-BE49-F238E27FC236}">
                <a16:creationId xmlns:a16="http://schemas.microsoft.com/office/drawing/2014/main" id="{6D155D02-D2B3-45FF-B433-68406394E320}"/>
              </a:ext>
            </a:extLst>
          </p:cNvPr>
          <p:cNvSpPr/>
          <p:nvPr/>
        </p:nvSpPr>
        <p:spPr>
          <a:xfrm flipH="1">
            <a:off x="6344842" y="3454105"/>
            <a:ext cx="807160" cy="1017701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669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4" name="Rectangle 50">
            <a:extLst>
              <a:ext uri="{FF2B5EF4-FFF2-40B4-BE49-F238E27FC236}">
                <a16:creationId xmlns:a16="http://schemas.microsoft.com/office/drawing/2014/main" id="{7FF2B0E1-C323-419A-A7AC-AE7B37FCD9BF}"/>
              </a:ext>
            </a:extLst>
          </p:cNvPr>
          <p:cNvSpPr/>
          <p:nvPr/>
        </p:nvSpPr>
        <p:spPr>
          <a:xfrm flipH="1">
            <a:off x="7649124" y="3641623"/>
            <a:ext cx="807160" cy="830184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9772EC-9DF1-4CE4-BB54-C9D35518A5A9}"/>
              </a:ext>
            </a:extLst>
          </p:cNvPr>
          <p:cNvCxnSpPr/>
          <p:nvPr/>
        </p:nvCxnSpPr>
        <p:spPr>
          <a:xfrm>
            <a:off x="5950543" y="4471807"/>
            <a:ext cx="3389141" cy="0"/>
          </a:xfrm>
          <a:prstGeom prst="line">
            <a:avLst/>
          </a:prstGeom>
          <a:ln w="38100">
            <a:solidFill>
              <a:srgbClr val="2C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464B814-700F-4DEE-804A-7719DB4E8EEA}"/>
              </a:ext>
            </a:extLst>
          </p:cNvPr>
          <p:cNvSpPr/>
          <p:nvPr/>
        </p:nvSpPr>
        <p:spPr>
          <a:xfrm>
            <a:off x="6322888" y="4443066"/>
            <a:ext cx="9028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รายรับ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9C026B-9E00-45D5-B1D2-D5DE2600DF1A}"/>
              </a:ext>
            </a:extLst>
          </p:cNvPr>
          <p:cNvSpPr/>
          <p:nvPr/>
        </p:nvSpPr>
        <p:spPr>
          <a:xfrm>
            <a:off x="7559310" y="4443066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C30E4B-C9AF-4358-8B7C-7ED709B614D3}"/>
              </a:ext>
            </a:extLst>
          </p:cNvPr>
          <p:cNvSpPr txBox="1"/>
          <p:nvPr/>
        </p:nvSpPr>
        <p:spPr>
          <a:xfrm>
            <a:off x="8513685" y="3775432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ผ่อนรถ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4852CB2-4051-4FBC-98E1-2E496D3CFDD3}"/>
              </a:ext>
            </a:extLst>
          </p:cNvPr>
          <p:cNvSpPr txBox="1"/>
          <p:nvPr/>
        </p:nvSpPr>
        <p:spPr>
          <a:xfrm>
            <a:off x="7553688" y="3789803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17,000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0" name="Rectangle 50">
            <a:extLst>
              <a:ext uri="{FF2B5EF4-FFF2-40B4-BE49-F238E27FC236}">
                <a16:creationId xmlns:a16="http://schemas.microsoft.com/office/drawing/2014/main" id="{462A323F-27FA-4AEB-9552-43806405395C}"/>
              </a:ext>
            </a:extLst>
          </p:cNvPr>
          <p:cNvSpPr/>
          <p:nvPr/>
        </p:nvSpPr>
        <p:spPr>
          <a:xfrm flipH="1">
            <a:off x="7654959" y="2960756"/>
            <a:ext cx="807160" cy="374213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D99559-6EA0-4BD0-8AB2-000BDF93F443}"/>
              </a:ext>
            </a:extLst>
          </p:cNvPr>
          <p:cNvSpPr txBox="1"/>
          <p:nvPr/>
        </p:nvSpPr>
        <p:spPr>
          <a:xfrm>
            <a:off x="8512620" y="2889654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รายจ่ายส่วนตัว</a:t>
            </a:r>
            <a:endParaRPr lang="en-US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3ED6B5-7CD3-48DB-AE5C-11ED5C08EB37}"/>
              </a:ext>
            </a:extLst>
          </p:cNvPr>
          <p:cNvSpPr txBox="1"/>
          <p:nvPr/>
        </p:nvSpPr>
        <p:spPr>
          <a:xfrm>
            <a:off x="7656152" y="2866007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rgbClr val="2C1D1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9,000</a:t>
            </a:r>
            <a:endParaRPr lang="en-US" sz="3000">
              <a:solidFill>
                <a:srgbClr val="2C1D1A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73" name="Rectangle 50">
            <a:extLst>
              <a:ext uri="{FF2B5EF4-FFF2-40B4-BE49-F238E27FC236}">
                <a16:creationId xmlns:a16="http://schemas.microsoft.com/office/drawing/2014/main" id="{DFF2AE91-B3DC-4219-9E41-EFC773057662}"/>
              </a:ext>
            </a:extLst>
          </p:cNvPr>
          <p:cNvSpPr/>
          <p:nvPr/>
        </p:nvSpPr>
        <p:spPr>
          <a:xfrm flipH="1">
            <a:off x="7649124" y="3364232"/>
            <a:ext cx="807160" cy="26262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47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59DE944-C9E1-47EC-9105-ABA98D2A8C04}"/>
              </a:ext>
            </a:extLst>
          </p:cNvPr>
          <p:cNvCxnSpPr/>
          <p:nvPr/>
        </p:nvCxnSpPr>
        <p:spPr>
          <a:xfrm>
            <a:off x="5959971" y="2941435"/>
            <a:ext cx="4258027" cy="0"/>
          </a:xfrm>
          <a:prstGeom prst="line">
            <a:avLst/>
          </a:prstGeom>
          <a:ln w="12700">
            <a:solidFill>
              <a:srgbClr val="EE40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21C42E0-1379-4C43-8517-66FB18C61948}"/>
              </a:ext>
            </a:extLst>
          </p:cNvPr>
          <p:cNvCxnSpPr/>
          <p:nvPr/>
        </p:nvCxnSpPr>
        <p:spPr>
          <a:xfrm>
            <a:off x="5959971" y="3454105"/>
            <a:ext cx="4206379" cy="0"/>
          </a:xfrm>
          <a:prstGeom prst="line">
            <a:avLst/>
          </a:prstGeom>
          <a:ln w="12700">
            <a:solidFill>
              <a:srgbClr val="6698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E519712-36BD-43DF-B3E0-608291391CAE}"/>
              </a:ext>
            </a:extLst>
          </p:cNvPr>
          <p:cNvGrpSpPr/>
          <p:nvPr/>
        </p:nvGrpSpPr>
        <p:grpSpPr>
          <a:xfrm>
            <a:off x="10542616" y="2992396"/>
            <a:ext cx="1437169" cy="646331"/>
            <a:chOff x="1010753" y="1429924"/>
            <a:chExt cx="1437169" cy="646331"/>
          </a:xfrm>
        </p:grpSpPr>
        <p:sp>
          <p:nvSpPr>
            <p:cNvPr id="77" name="Rectangle 50">
              <a:extLst>
                <a:ext uri="{FF2B5EF4-FFF2-40B4-BE49-F238E27FC236}">
                  <a16:creationId xmlns:a16="http://schemas.microsoft.com/office/drawing/2014/main" id="{E0588E80-1866-4707-814D-9047C0D9C487}"/>
                </a:ext>
              </a:extLst>
            </p:cNvPr>
            <p:cNvSpPr/>
            <p:nvPr/>
          </p:nvSpPr>
          <p:spPr>
            <a:xfrm flipH="1">
              <a:off x="1010753" y="1510512"/>
              <a:ext cx="1437169" cy="452550"/>
            </a:xfrm>
            <a:custGeom>
              <a:avLst/>
              <a:gdLst>
                <a:gd name="connsiteX0" fmla="*/ 0 w 12192000"/>
                <a:gd name="connsiteY0" fmla="*/ 0 h 2823892"/>
                <a:gd name="connsiteX1" fmla="*/ 12192000 w 12192000"/>
                <a:gd name="connsiteY1" fmla="*/ 0 h 2823892"/>
                <a:gd name="connsiteX2" fmla="*/ 12192000 w 12192000"/>
                <a:gd name="connsiteY2" fmla="*/ 2823892 h 2823892"/>
                <a:gd name="connsiteX3" fmla="*/ 0 w 12192000"/>
                <a:gd name="connsiteY3" fmla="*/ 2823892 h 2823892"/>
                <a:gd name="connsiteX4" fmla="*/ 0 w 12192000"/>
                <a:gd name="connsiteY4" fmla="*/ 0 h 2823892"/>
                <a:gd name="connsiteX0" fmla="*/ 0 w 12192000"/>
                <a:gd name="connsiteY0" fmla="*/ 0 h 2823892"/>
                <a:gd name="connsiteX1" fmla="*/ 2311400 w 12192000"/>
                <a:gd name="connsiteY1" fmla="*/ 44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0 h 2823892"/>
                <a:gd name="connsiteX0" fmla="*/ 0 w 12192000"/>
                <a:gd name="connsiteY0" fmla="*/ 120718 h 2944610"/>
                <a:gd name="connsiteX1" fmla="*/ 2476500 w 12192000"/>
                <a:gd name="connsiteY1" fmla="*/ 366510 h 2944610"/>
                <a:gd name="connsiteX2" fmla="*/ 12192000 w 12192000"/>
                <a:gd name="connsiteY2" fmla="*/ 120718 h 2944610"/>
                <a:gd name="connsiteX3" fmla="*/ 12192000 w 12192000"/>
                <a:gd name="connsiteY3" fmla="*/ 2944610 h 2944610"/>
                <a:gd name="connsiteX4" fmla="*/ 0 w 12192000"/>
                <a:gd name="connsiteY4" fmla="*/ 2944610 h 2944610"/>
                <a:gd name="connsiteX5" fmla="*/ 0 w 12192000"/>
                <a:gd name="connsiteY5" fmla="*/ 120718 h 2944610"/>
                <a:gd name="connsiteX0" fmla="*/ 0 w 12192000"/>
                <a:gd name="connsiteY0" fmla="*/ 368300 h 2823892"/>
                <a:gd name="connsiteX1" fmla="*/ 2476500 w 12192000"/>
                <a:gd name="connsiteY1" fmla="*/ 2457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12192000 w 12192000"/>
                <a:gd name="connsiteY2" fmla="*/ 0 h 2823892"/>
                <a:gd name="connsiteX3" fmla="*/ 12192000 w 12192000"/>
                <a:gd name="connsiteY3" fmla="*/ 2823892 h 2823892"/>
                <a:gd name="connsiteX4" fmla="*/ 0 w 12192000"/>
                <a:gd name="connsiteY4" fmla="*/ 2823892 h 2823892"/>
                <a:gd name="connsiteX5" fmla="*/ 0 w 12192000"/>
                <a:gd name="connsiteY5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483100 w 12192000"/>
                <a:gd name="connsiteY2" fmla="*/ 2457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368300 h 2823892"/>
                <a:gd name="connsiteX1" fmla="*/ 2501900 w 12192000"/>
                <a:gd name="connsiteY1" fmla="*/ 309292 h 2823892"/>
                <a:gd name="connsiteX2" fmla="*/ 4648200 w 12192000"/>
                <a:gd name="connsiteY2" fmla="*/ 42592 h 2823892"/>
                <a:gd name="connsiteX3" fmla="*/ 12192000 w 12192000"/>
                <a:gd name="connsiteY3" fmla="*/ 0 h 2823892"/>
                <a:gd name="connsiteX4" fmla="*/ 12192000 w 12192000"/>
                <a:gd name="connsiteY4" fmla="*/ 2823892 h 2823892"/>
                <a:gd name="connsiteX5" fmla="*/ 0 w 12192000"/>
                <a:gd name="connsiteY5" fmla="*/ 2823892 h 2823892"/>
                <a:gd name="connsiteX6" fmla="*/ 0 w 12192000"/>
                <a:gd name="connsiteY6" fmla="*/ 368300 h 2823892"/>
                <a:gd name="connsiteX0" fmla="*/ 0 w 12192000"/>
                <a:gd name="connsiteY0" fmla="*/ 583216 h 3038808"/>
                <a:gd name="connsiteX1" fmla="*/ 2501900 w 12192000"/>
                <a:gd name="connsiteY1" fmla="*/ 524208 h 3038808"/>
                <a:gd name="connsiteX2" fmla="*/ 4648200 w 12192000"/>
                <a:gd name="connsiteY2" fmla="*/ 257508 h 3038808"/>
                <a:gd name="connsiteX3" fmla="*/ 12192000 w 12192000"/>
                <a:gd name="connsiteY3" fmla="*/ 214916 h 3038808"/>
                <a:gd name="connsiteX4" fmla="*/ 12192000 w 12192000"/>
                <a:gd name="connsiteY4" fmla="*/ 3038808 h 3038808"/>
                <a:gd name="connsiteX5" fmla="*/ 0 w 12192000"/>
                <a:gd name="connsiteY5" fmla="*/ 3038808 h 3038808"/>
                <a:gd name="connsiteX6" fmla="*/ 0 w 12192000"/>
                <a:gd name="connsiteY6" fmla="*/ 583216 h 3038808"/>
                <a:gd name="connsiteX0" fmla="*/ 0 w 12192000"/>
                <a:gd name="connsiteY0" fmla="*/ 547025 h 3002617"/>
                <a:gd name="connsiteX1" fmla="*/ 2501900 w 12192000"/>
                <a:gd name="connsiteY1" fmla="*/ 488017 h 3002617"/>
                <a:gd name="connsiteX2" fmla="*/ 4648200 w 12192000"/>
                <a:gd name="connsiteY2" fmla="*/ 221317 h 3002617"/>
                <a:gd name="connsiteX3" fmla="*/ 12192000 w 12192000"/>
                <a:gd name="connsiteY3" fmla="*/ 178725 h 3002617"/>
                <a:gd name="connsiteX4" fmla="*/ 12192000 w 12192000"/>
                <a:gd name="connsiteY4" fmla="*/ 3002617 h 3002617"/>
                <a:gd name="connsiteX5" fmla="*/ 0 w 12192000"/>
                <a:gd name="connsiteY5" fmla="*/ 3002617 h 3002617"/>
                <a:gd name="connsiteX6" fmla="*/ 0 w 12192000"/>
                <a:gd name="connsiteY6" fmla="*/ 547025 h 3002617"/>
                <a:gd name="connsiteX0" fmla="*/ 0 w 12192000"/>
                <a:gd name="connsiteY0" fmla="*/ 577557 h 3033149"/>
                <a:gd name="connsiteX1" fmla="*/ 2501900 w 12192000"/>
                <a:gd name="connsiteY1" fmla="*/ 518549 h 3033149"/>
                <a:gd name="connsiteX2" fmla="*/ 4648200 w 12192000"/>
                <a:gd name="connsiteY2" fmla="*/ 251849 h 3033149"/>
                <a:gd name="connsiteX3" fmla="*/ 6451600 w 12192000"/>
                <a:gd name="connsiteY3" fmla="*/ 213749 h 3033149"/>
                <a:gd name="connsiteX4" fmla="*/ 12192000 w 12192000"/>
                <a:gd name="connsiteY4" fmla="*/ 209257 h 3033149"/>
                <a:gd name="connsiteX5" fmla="*/ 12192000 w 12192000"/>
                <a:gd name="connsiteY5" fmla="*/ 3033149 h 3033149"/>
                <a:gd name="connsiteX6" fmla="*/ 0 w 12192000"/>
                <a:gd name="connsiteY6" fmla="*/ 3033149 h 3033149"/>
                <a:gd name="connsiteX7" fmla="*/ 0 w 12192000"/>
                <a:gd name="connsiteY7" fmla="*/ 577557 h 3033149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1770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502790 h 2958382"/>
                <a:gd name="connsiteX1" fmla="*/ 2501900 w 12192000"/>
                <a:gd name="connsiteY1" fmla="*/ 443782 h 2958382"/>
                <a:gd name="connsiteX2" fmla="*/ 4648200 w 12192000"/>
                <a:gd name="connsiteY2" fmla="*/ 405682 h 2958382"/>
                <a:gd name="connsiteX3" fmla="*/ 6464300 w 12192000"/>
                <a:gd name="connsiteY3" fmla="*/ 583482 h 2958382"/>
                <a:gd name="connsiteX4" fmla="*/ 12192000 w 12192000"/>
                <a:gd name="connsiteY4" fmla="*/ 134490 h 2958382"/>
                <a:gd name="connsiteX5" fmla="*/ 12192000 w 12192000"/>
                <a:gd name="connsiteY5" fmla="*/ 2958382 h 2958382"/>
                <a:gd name="connsiteX6" fmla="*/ 0 w 12192000"/>
                <a:gd name="connsiteY6" fmla="*/ 2958382 h 2958382"/>
                <a:gd name="connsiteX7" fmla="*/ 0 w 12192000"/>
                <a:gd name="connsiteY7" fmla="*/ 502790 h 2958382"/>
                <a:gd name="connsiteX0" fmla="*/ 0 w 12192000"/>
                <a:gd name="connsiteY0" fmla="*/ 496230 h 2951822"/>
                <a:gd name="connsiteX1" fmla="*/ 2501900 w 12192000"/>
                <a:gd name="connsiteY1" fmla="*/ 437222 h 2951822"/>
                <a:gd name="connsiteX2" fmla="*/ 4648200 w 12192000"/>
                <a:gd name="connsiteY2" fmla="*/ 399122 h 2951822"/>
                <a:gd name="connsiteX3" fmla="*/ 6438900 w 12192000"/>
                <a:gd name="connsiteY3" fmla="*/ 640422 h 2951822"/>
                <a:gd name="connsiteX4" fmla="*/ 12192000 w 12192000"/>
                <a:gd name="connsiteY4" fmla="*/ 127930 h 2951822"/>
                <a:gd name="connsiteX5" fmla="*/ 12192000 w 12192000"/>
                <a:gd name="connsiteY5" fmla="*/ 2951822 h 2951822"/>
                <a:gd name="connsiteX6" fmla="*/ 0 w 12192000"/>
                <a:gd name="connsiteY6" fmla="*/ 2951822 h 2951822"/>
                <a:gd name="connsiteX7" fmla="*/ 0 w 12192000"/>
                <a:gd name="connsiteY7" fmla="*/ 496230 h 2951822"/>
                <a:gd name="connsiteX0" fmla="*/ 0 w 12192000"/>
                <a:gd name="connsiteY0" fmla="*/ 526547 h 2982139"/>
                <a:gd name="connsiteX1" fmla="*/ 2501900 w 12192000"/>
                <a:gd name="connsiteY1" fmla="*/ 467539 h 2982139"/>
                <a:gd name="connsiteX2" fmla="*/ 4648200 w 12192000"/>
                <a:gd name="connsiteY2" fmla="*/ 429439 h 2982139"/>
                <a:gd name="connsiteX3" fmla="*/ 6438900 w 12192000"/>
                <a:gd name="connsiteY3" fmla="*/ 670739 h 2982139"/>
                <a:gd name="connsiteX4" fmla="*/ 8547100 w 12192000"/>
                <a:gd name="connsiteY4" fmla="*/ 391338 h 2982139"/>
                <a:gd name="connsiteX5" fmla="*/ 12192000 w 12192000"/>
                <a:gd name="connsiteY5" fmla="*/ 158247 h 2982139"/>
                <a:gd name="connsiteX6" fmla="*/ 12192000 w 12192000"/>
                <a:gd name="connsiteY6" fmla="*/ 2982139 h 2982139"/>
                <a:gd name="connsiteX7" fmla="*/ 0 w 12192000"/>
                <a:gd name="connsiteY7" fmla="*/ 2982139 h 2982139"/>
                <a:gd name="connsiteX8" fmla="*/ 0 w 12192000"/>
                <a:gd name="connsiteY8" fmla="*/ 526547 h 2982139"/>
                <a:gd name="connsiteX0" fmla="*/ 0 w 12192000"/>
                <a:gd name="connsiteY0" fmla="*/ 516150 h 2971742"/>
                <a:gd name="connsiteX1" fmla="*/ 2501900 w 12192000"/>
                <a:gd name="connsiteY1" fmla="*/ 457142 h 2971742"/>
                <a:gd name="connsiteX2" fmla="*/ 4648200 w 12192000"/>
                <a:gd name="connsiteY2" fmla="*/ 419042 h 2971742"/>
                <a:gd name="connsiteX3" fmla="*/ 6438900 w 12192000"/>
                <a:gd name="connsiteY3" fmla="*/ 660342 h 2971742"/>
                <a:gd name="connsiteX4" fmla="*/ 8686800 w 12192000"/>
                <a:gd name="connsiteY4" fmla="*/ 444441 h 2971742"/>
                <a:gd name="connsiteX5" fmla="*/ 12192000 w 12192000"/>
                <a:gd name="connsiteY5" fmla="*/ 147850 h 2971742"/>
                <a:gd name="connsiteX6" fmla="*/ 12192000 w 12192000"/>
                <a:gd name="connsiteY6" fmla="*/ 2971742 h 2971742"/>
                <a:gd name="connsiteX7" fmla="*/ 0 w 12192000"/>
                <a:gd name="connsiteY7" fmla="*/ 2971742 h 2971742"/>
                <a:gd name="connsiteX8" fmla="*/ 0 w 12192000"/>
                <a:gd name="connsiteY8" fmla="*/ 516150 h 2971742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487096 h 2942688"/>
                <a:gd name="connsiteX1" fmla="*/ 2501900 w 12192000"/>
                <a:gd name="connsiteY1" fmla="*/ 428088 h 2942688"/>
                <a:gd name="connsiteX2" fmla="*/ 4648200 w 12192000"/>
                <a:gd name="connsiteY2" fmla="*/ 389988 h 2942688"/>
                <a:gd name="connsiteX3" fmla="*/ 6438900 w 12192000"/>
                <a:gd name="connsiteY3" fmla="*/ 631288 h 2942688"/>
                <a:gd name="connsiteX4" fmla="*/ 8686800 w 12192000"/>
                <a:gd name="connsiteY4" fmla="*/ 415387 h 2942688"/>
                <a:gd name="connsiteX5" fmla="*/ 12192000 w 12192000"/>
                <a:gd name="connsiteY5" fmla="*/ 118796 h 2942688"/>
                <a:gd name="connsiteX6" fmla="*/ 12192000 w 12192000"/>
                <a:gd name="connsiteY6" fmla="*/ 2942688 h 2942688"/>
                <a:gd name="connsiteX7" fmla="*/ 0 w 12192000"/>
                <a:gd name="connsiteY7" fmla="*/ 2942688 h 2942688"/>
                <a:gd name="connsiteX8" fmla="*/ 0 w 12192000"/>
                <a:gd name="connsiteY8" fmla="*/ 487096 h 2942688"/>
                <a:gd name="connsiteX0" fmla="*/ 0 w 12192000"/>
                <a:gd name="connsiteY0" fmla="*/ 195934 h 2651526"/>
                <a:gd name="connsiteX1" fmla="*/ 2501900 w 12192000"/>
                <a:gd name="connsiteY1" fmla="*/ 136926 h 2651526"/>
                <a:gd name="connsiteX2" fmla="*/ 4648200 w 12192000"/>
                <a:gd name="connsiteY2" fmla="*/ 98826 h 2651526"/>
                <a:gd name="connsiteX3" fmla="*/ 6438900 w 12192000"/>
                <a:gd name="connsiteY3" fmla="*/ 340126 h 2651526"/>
                <a:gd name="connsiteX4" fmla="*/ 8686800 w 12192000"/>
                <a:gd name="connsiteY4" fmla="*/ 124225 h 2651526"/>
                <a:gd name="connsiteX5" fmla="*/ 12192000 w 12192000"/>
                <a:gd name="connsiteY5" fmla="*/ 373734 h 2651526"/>
                <a:gd name="connsiteX6" fmla="*/ 12192000 w 12192000"/>
                <a:gd name="connsiteY6" fmla="*/ 2651526 h 2651526"/>
                <a:gd name="connsiteX7" fmla="*/ 0 w 12192000"/>
                <a:gd name="connsiteY7" fmla="*/ 2651526 h 2651526"/>
                <a:gd name="connsiteX8" fmla="*/ 0 w 12192000"/>
                <a:gd name="connsiteY8" fmla="*/ 195934 h 2651526"/>
                <a:gd name="connsiteX0" fmla="*/ 0 w 12204700"/>
                <a:gd name="connsiteY0" fmla="*/ 275293 h 2730885"/>
                <a:gd name="connsiteX1" fmla="*/ 2501900 w 12204700"/>
                <a:gd name="connsiteY1" fmla="*/ 216285 h 2730885"/>
                <a:gd name="connsiteX2" fmla="*/ 4648200 w 12204700"/>
                <a:gd name="connsiteY2" fmla="*/ 178185 h 2730885"/>
                <a:gd name="connsiteX3" fmla="*/ 6438900 w 12204700"/>
                <a:gd name="connsiteY3" fmla="*/ 419485 h 2730885"/>
                <a:gd name="connsiteX4" fmla="*/ 8686800 w 12204700"/>
                <a:gd name="connsiteY4" fmla="*/ 203584 h 2730885"/>
                <a:gd name="connsiteX5" fmla="*/ 12204700 w 12204700"/>
                <a:gd name="connsiteY5" fmla="*/ 199093 h 2730885"/>
                <a:gd name="connsiteX6" fmla="*/ 12192000 w 12204700"/>
                <a:gd name="connsiteY6" fmla="*/ 2730885 h 2730885"/>
                <a:gd name="connsiteX7" fmla="*/ 0 w 12204700"/>
                <a:gd name="connsiteY7" fmla="*/ 2730885 h 2730885"/>
                <a:gd name="connsiteX8" fmla="*/ 0 w 12204700"/>
                <a:gd name="connsiteY8" fmla="*/ 275293 h 2730885"/>
                <a:gd name="connsiteX0" fmla="*/ 0 w 12204700"/>
                <a:gd name="connsiteY0" fmla="*/ 195934 h 2651526"/>
                <a:gd name="connsiteX1" fmla="*/ 2501900 w 12204700"/>
                <a:gd name="connsiteY1" fmla="*/ 136926 h 2651526"/>
                <a:gd name="connsiteX2" fmla="*/ 4648200 w 12204700"/>
                <a:gd name="connsiteY2" fmla="*/ 98826 h 2651526"/>
                <a:gd name="connsiteX3" fmla="*/ 6438900 w 12204700"/>
                <a:gd name="connsiteY3" fmla="*/ 340126 h 2651526"/>
                <a:gd name="connsiteX4" fmla="*/ 8686800 w 12204700"/>
                <a:gd name="connsiteY4" fmla="*/ 124225 h 2651526"/>
                <a:gd name="connsiteX5" fmla="*/ 12204700 w 12204700"/>
                <a:gd name="connsiteY5" fmla="*/ 119734 h 2651526"/>
                <a:gd name="connsiteX6" fmla="*/ 12192000 w 12204700"/>
                <a:gd name="connsiteY6" fmla="*/ 2651526 h 2651526"/>
                <a:gd name="connsiteX7" fmla="*/ 0 w 12204700"/>
                <a:gd name="connsiteY7" fmla="*/ 2651526 h 2651526"/>
                <a:gd name="connsiteX8" fmla="*/ 0 w 12204700"/>
                <a:gd name="connsiteY8" fmla="*/ 195934 h 2651526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0 w 12204700"/>
                <a:gd name="connsiteY7" fmla="*/ 2671492 h 2671492"/>
                <a:gd name="connsiteX8" fmla="*/ 0 w 12204700"/>
                <a:gd name="connsiteY8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117600 w 12204700"/>
                <a:gd name="connsiteY7" fmla="*/ 26714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386006 w 12590706"/>
                <a:gd name="connsiteY0" fmla="*/ 215900 h 2783583"/>
                <a:gd name="connsiteX1" fmla="*/ 2887906 w 12590706"/>
                <a:gd name="connsiteY1" fmla="*/ 156892 h 2783583"/>
                <a:gd name="connsiteX2" fmla="*/ 5034206 w 12590706"/>
                <a:gd name="connsiteY2" fmla="*/ 118792 h 2783583"/>
                <a:gd name="connsiteX3" fmla="*/ 6824906 w 12590706"/>
                <a:gd name="connsiteY3" fmla="*/ 360092 h 2783583"/>
                <a:gd name="connsiteX4" fmla="*/ 9072806 w 12590706"/>
                <a:gd name="connsiteY4" fmla="*/ 144191 h 2783583"/>
                <a:gd name="connsiteX5" fmla="*/ 12590706 w 12590706"/>
                <a:gd name="connsiteY5" fmla="*/ 0 h 2783583"/>
                <a:gd name="connsiteX6" fmla="*/ 12578006 w 12590706"/>
                <a:gd name="connsiteY6" fmla="*/ 2671492 h 2783583"/>
                <a:gd name="connsiteX7" fmla="*/ 2049706 w 12590706"/>
                <a:gd name="connsiteY7" fmla="*/ 2442891 h 2783583"/>
                <a:gd name="connsiteX8" fmla="*/ 386006 w 12590706"/>
                <a:gd name="connsiteY8" fmla="*/ 2671492 h 2783583"/>
                <a:gd name="connsiteX9" fmla="*/ 386006 w 12590706"/>
                <a:gd name="connsiteY9" fmla="*/ 215900 h 2783583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849930 w 13054630"/>
                <a:gd name="connsiteY0" fmla="*/ 215900 h 2734549"/>
                <a:gd name="connsiteX1" fmla="*/ 3351830 w 13054630"/>
                <a:gd name="connsiteY1" fmla="*/ 156892 h 2734549"/>
                <a:gd name="connsiteX2" fmla="*/ 5498130 w 13054630"/>
                <a:gd name="connsiteY2" fmla="*/ 118792 h 2734549"/>
                <a:gd name="connsiteX3" fmla="*/ 7288830 w 13054630"/>
                <a:gd name="connsiteY3" fmla="*/ 360092 h 2734549"/>
                <a:gd name="connsiteX4" fmla="*/ 9536730 w 13054630"/>
                <a:gd name="connsiteY4" fmla="*/ 144191 h 2734549"/>
                <a:gd name="connsiteX5" fmla="*/ 13054630 w 13054630"/>
                <a:gd name="connsiteY5" fmla="*/ 0 h 2734549"/>
                <a:gd name="connsiteX6" fmla="*/ 13041930 w 13054630"/>
                <a:gd name="connsiteY6" fmla="*/ 2671492 h 2734549"/>
                <a:gd name="connsiteX7" fmla="*/ 2513630 w 13054630"/>
                <a:gd name="connsiteY7" fmla="*/ 2442891 h 2734549"/>
                <a:gd name="connsiteX8" fmla="*/ 849930 w 13054630"/>
                <a:gd name="connsiteY8" fmla="*/ 2671492 h 2734549"/>
                <a:gd name="connsiteX9" fmla="*/ 849930 w 13054630"/>
                <a:gd name="connsiteY9" fmla="*/ 215900 h 2734549"/>
                <a:gd name="connsiteX0" fmla="*/ 220721 w 12425421"/>
                <a:gd name="connsiteY0" fmla="*/ 215900 h 2783407"/>
                <a:gd name="connsiteX1" fmla="*/ 2722621 w 12425421"/>
                <a:gd name="connsiteY1" fmla="*/ 156892 h 2783407"/>
                <a:gd name="connsiteX2" fmla="*/ 4868921 w 12425421"/>
                <a:gd name="connsiteY2" fmla="*/ 118792 h 2783407"/>
                <a:gd name="connsiteX3" fmla="*/ 6659621 w 12425421"/>
                <a:gd name="connsiteY3" fmla="*/ 360092 h 2783407"/>
                <a:gd name="connsiteX4" fmla="*/ 8907521 w 12425421"/>
                <a:gd name="connsiteY4" fmla="*/ 144191 h 2783407"/>
                <a:gd name="connsiteX5" fmla="*/ 12425421 w 12425421"/>
                <a:gd name="connsiteY5" fmla="*/ 0 h 2783407"/>
                <a:gd name="connsiteX6" fmla="*/ 12412721 w 12425421"/>
                <a:gd name="connsiteY6" fmla="*/ 2671492 h 2783407"/>
                <a:gd name="connsiteX7" fmla="*/ 1884421 w 12425421"/>
                <a:gd name="connsiteY7" fmla="*/ 2442891 h 2783407"/>
                <a:gd name="connsiteX8" fmla="*/ 220721 w 12425421"/>
                <a:gd name="connsiteY8" fmla="*/ 2671492 h 2783407"/>
                <a:gd name="connsiteX9" fmla="*/ 220721 w 12425421"/>
                <a:gd name="connsiteY9" fmla="*/ 215900 h 2783407"/>
                <a:gd name="connsiteX0" fmla="*/ 31538 w 12236238"/>
                <a:gd name="connsiteY0" fmla="*/ 215900 h 2852615"/>
                <a:gd name="connsiteX1" fmla="*/ 2533438 w 12236238"/>
                <a:gd name="connsiteY1" fmla="*/ 156892 h 2852615"/>
                <a:gd name="connsiteX2" fmla="*/ 4679738 w 12236238"/>
                <a:gd name="connsiteY2" fmla="*/ 118792 h 2852615"/>
                <a:gd name="connsiteX3" fmla="*/ 6470438 w 12236238"/>
                <a:gd name="connsiteY3" fmla="*/ 360092 h 2852615"/>
                <a:gd name="connsiteX4" fmla="*/ 8718338 w 12236238"/>
                <a:gd name="connsiteY4" fmla="*/ 144191 h 2852615"/>
                <a:gd name="connsiteX5" fmla="*/ 12236238 w 12236238"/>
                <a:gd name="connsiteY5" fmla="*/ 0 h 2852615"/>
                <a:gd name="connsiteX6" fmla="*/ 12223538 w 12236238"/>
                <a:gd name="connsiteY6" fmla="*/ 2671492 h 2852615"/>
                <a:gd name="connsiteX7" fmla="*/ 1695238 w 12236238"/>
                <a:gd name="connsiteY7" fmla="*/ 2442891 h 2852615"/>
                <a:gd name="connsiteX8" fmla="*/ 31538 w 12236238"/>
                <a:gd name="connsiteY8" fmla="*/ 2671492 h 2852615"/>
                <a:gd name="connsiteX9" fmla="*/ 31538 w 12236238"/>
                <a:gd name="connsiteY9" fmla="*/ 215900 h 2852615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1663700 w 12204700"/>
                <a:gd name="connsiteY7" fmla="*/ 24428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50350"/>
                <a:gd name="connsiteX1" fmla="*/ 2501900 w 12204700"/>
                <a:gd name="connsiteY1" fmla="*/ 156892 h 2750350"/>
                <a:gd name="connsiteX2" fmla="*/ 4648200 w 12204700"/>
                <a:gd name="connsiteY2" fmla="*/ 118792 h 2750350"/>
                <a:gd name="connsiteX3" fmla="*/ 6438900 w 12204700"/>
                <a:gd name="connsiteY3" fmla="*/ 360092 h 2750350"/>
                <a:gd name="connsiteX4" fmla="*/ 8686800 w 12204700"/>
                <a:gd name="connsiteY4" fmla="*/ 144191 h 2750350"/>
                <a:gd name="connsiteX5" fmla="*/ 12204700 w 12204700"/>
                <a:gd name="connsiteY5" fmla="*/ 0 h 2750350"/>
                <a:gd name="connsiteX6" fmla="*/ 12192000 w 12204700"/>
                <a:gd name="connsiteY6" fmla="*/ 2671492 h 2750350"/>
                <a:gd name="connsiteX7" fmla="*/ 1663700 w 12204700"/>
                <a:gd name="connsiteY7" fmla="*/ 2442891 h 2750350"/>
                <a:gd name="connsiteX8" fmla="*/ 0 w 12204700"/>
                <a:gd name="connsiteY8" fmla="*/ 2671492 h 2750350"/>
                <a:gd name="connsiteX9" fmla="*/ 0 w 12204700"/>
                <a:gd name="connsiteY9" fmla="*/ 215900 h 2750350"/>
                <a:gd name="connsiteX0" fmla="*/ 0 w 12204700"/>
                <a:gd name="connsiteY0" fmla="*/ 215900 h 2818448"/>
                <a:gd name="connsiteX1" fmla="*/ 2501900 w 12204700"/>
                <a:gd name="connsiteY1" fmla="*/ 156892 h 2818448"/>
                <a:gd name="connsiteX2" fmla="*/ 4648200 w 12204700"/>
                <a:gd name="connsiteY2" fmla="*/ 118792 h 2818448"/>
                <a:gd name="connsiteX3" fmla="*/ 6438900 w 12204700"/>
                <a:gd name="connsiteY3" fmla="*/ 360092 h 2818448"/>
                <a:gd name="connsiteX4" fmla="*/ 8686800 w 12204700"/>
                <a:gd name="connsiteY4" fmla="*/ 144191 h 2818448"/>
                <a:gd name="connsiteX5" fmla="*/ 12204700 w 12204700"/>
                <a:gd name="connsiteY5" fmla="*/ 0 h 2818448"/>
                <a:gd name="connsiteX6" fmla="*/ 12192000 w 12204700"/>
                <a:gd name="connsiteY6" fmla="*/ 2671492 h 2818448"/>
                <a:gd name="connsiteX7" fmla="*/ 2463800 w 12204700"/>
                <a:gd name="connsiteY7" fmla="*/ 2760391 h 2818448"/>
                <a:gd name="connsiteX8" fmla="*/ 0 w 12204700"/>
                <a:gd name="connsiteY8" fmla="*/ 2671492 h 2818448"/>
                <a:gd name="connsiteX9" fmla="*/ 0 w 12204700"/>
                <a:gd name="connsiteY9" fmla="*/ 215900 h 2818448"/>
                <a:gd name="connsiteX0" fmla="*/ 0 w 12204700"/>
                <a:gd name="connsiteY0" fmla="*/ 215900 h 2822510"/>
                <a:gd name="connsiteX1" fmla="*/ 2501900 w 12204700"/>
                <a:gd name="connsiteY1" fmla="*/ 156892 h 2822510"/>
                <a:gd name="connsiteX2" fmla="*/ 4648200 w 12204700"/>
                <a:gd name="connsiteY2" fmla="*/ 118792 h 2822510"/>
                <a:gd name="connsiteX3" fmla="*/ 6438900 w 12204700"/>
                <a:gd name="connsiteY3" fmla="*/ 360092 h 2822510"/>
                <a:gd name="connsiteX4" fmla="*/ 8686800 w 12204700"/>
                <a:gd name="connsiteY4" fmla="*/ 144191 h 2822510"/>
                <a:gd name="connsiteX5" fmla="*/ 12204700 w 12204700"/>
                <a:gd name="connsiteY5" fmla="*/ 0 h 2822510"/>
                <a:gd name="connsiteX6" fmla="*/ 12192000 w 12204700"/>
                <a:gd name="connsiteY6" fmla="*/ 2671492 h 2822510"/>
                <a:gd name="connsiteX7" fmla="*/ 2463800 w 12204700"/>
                <a:gd name="connsiteY7" fmla="*/ 2760391 h 2822510"/>
                <a:gd name="connsiteX8" fmla="*/ 0 w 12204700"/>
                <a:gd name="connsiteY8" fmla="*/ 2671492 h 2822510"/>
                <a:gd name="connsiteX9" fmla="*/ 0 w 12204700"/>
                <a:gd name="connsiteY9" fmla="*/ 215900 h 2822510"/>
                <a:gd name="connsiteX0" fmla="*/ 0 w 12204700"/>
                <a:gd name="connsiteY0" fmla="*/ 215900 h 2763968"/>
                <a:gd name="connsiteX1" fmla="*/ 2501900 w 12204700"/>
                <a:gd name="connsiteY1" fmla="*/ 156892 h 2763968"/>
                <a:gd name="connsiteX2" fmla="*/ 4648200 w 12204700"/>
                <a:gd name="connsiteY2" fmla="*/ 118792 h 2763968"/>
                <a:gd name="connsiteX3" fmla="*/ 6438900 w 12204700"/>
                <a:gd name="connsiteY3" fmla="*/ 360092 h 2763968"/>
                <a:gd name="connsiteX4" fmla="*/ 8686800 w 12204700"/>
                <a:gd name="connsiteY4" fmla="*/ 144191 h 2763968"/>
                <a:gd name="connsiteX5" fmla="*/ 12204700 w 12204700"/>
                <a:gd name="connsiteY5" fmla="*/ 0 h 2763968"/>
                <a:gd name="connsiteX6" fmla="*/ 12192000 w 12204700"/>
                <a:gd name="connsiteY6" fmla="*/ 2671492 h 2763968"/>
                <a:gd name="connsiteX7" fmla="*/ 2578100 w 12204700"/>
                <a:gd name="connsiteY7" fmla="*/ 2531791 h 2763968"/>
                <a:gd name="connsiteX8" fmla="*/ 0 w 12204700"/>
                <a:gd name="connsiteY8" fmla="*/ 2671492 h 2763968"/>
                <a:gd name="connsiteX9" fmla="*/ 0 w 12204700"/>
                <a:gd name="connsiteY9" fmla="*/ 215900 h 2763968"/>
                <a:gd name="connsiteX0" fmla="*/ 0 w 12204700"/>
                <a:gd name="connsiteY0" fmla="*/ 215900 h 2671492"/>
                <a:gd name="connsiteX1" fmla="*/ 2501900 w 12204700"/>
                <a:gd name="connsiteY1" fmla="*/ 156892 h 2671492"/>
                <a:gd name="connsiteX2" fmla="*/ 4648200 w 12204700"/>
                <a:gd name="connsiteY2" fmla="*/ 118792 h 2671492"/>
                <a:gd name="connsiteX3" fmla="*/ 6438900 w 12204700"/>
                <a:gd name="connsiteY3" fmla="*/ 360092 h 2671492"/>
                <a:gd name="connsiteX4" fmla="*/ 8686800 w 12204700"/>
                <a:gd name="connsiteY4" fmla="*/ 144191 h 2671492"/>
                <a:gd name="connsiteX5" fmla="*/ 12204700 w 12204700"/>
                <a:gd name="connsiteY5" fmla="*/ 0 h 2671492"/>
                <a:gd name="connsiteX6" fmla="*/ 12192000 w 12204700"/>
                <a:gd name="connsiteY6" fmla="*/ 2671492 h 2671492"/>
                <a:gd name="connsiteX7" fmla="*/ 2578100 w 12204700"/>
                <a:gd name="connsiteY7" fmla="*/ 2531791 h 2671492"/>
                <a:gd name="connsiteX8" fmla="*/ 0 w 12204700"/>
                <a:gd name="connsiteY8" fmla="*/ 2671492 h 2671492"/>
                <a:gd name="connsiteX9" fmla="*/ 0 w 12204700"/>
                <a:gd name="connsiteY9" fmla="*/ 215900 h 2671492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2578100 w 12204700"/>
                <a:gd name="connsiteY7" fmla="*/ 2531791 h 2785596"/>
                <a:gd name="connsiteX8" fmla="*/ 0 w 12204700"/>
                <a:gd name="connsiteY8" fmla="*/ 2671492 h 2785596"/>
                <a:gd name="connsiteX9" fmla="*/ 0 w 12204700"/>
                <a:gd name="connsiteY9" fmla="*/ 215900 h 2785596"/>
                <a:gd name="connsiteX0" fmla="*/ 0 w 12204700"/>
                <a:gd name="connsiteY0" fmla="*/ 215900 h 2785596"/>
                <a:gd name="connsiteX1" fmla="*/ 2501900 w 12204700"/>
                <a:gd name="connsiteY1" fmla="*/ 156892 h 2785596"/>
                <a:gd name="connsiteX2" fmla="*/ 4648200 w 12204700"/>
                <a:gd name="connsiteY2" fmla="*/ 118792 h 2785596"/>
                <a:gd name="connsiteX3" fmla="*/ 6438900 w 12204700"/>
                <a:gd name="connsiteY3" fmla="*/ 360092 h 2785596"/>
                <a:gd name="connsiteX4" fmla="*/ 8686800 w 12204700"/>
                <a:gd name="connsiteY4" fmla="*/ 144191 h 2785596"/>
                <a:gd name="connsiteX5" fmla="*/ 12204700 w 12204700"/>
                <a:gd name="connsiteY5" fmla="*/ 0 h 2785596"/>
                <a:gd name="connsiteX6" fmla="*/ 12192000 w 12204700"/>
                <a:gd name="connsiteY6" fmla="*/ 2671492 h 2785596"/>
                <a:gd name="connsiteX7" fmla="*/ 4673599 w 12204700"/>
                <a:gd name="connsiteY7" fmla="*/ 2569891 h 2785596"/>
                <a:gd name="connsiteX8" fmla="*/ 2578100 w 12204700"/>
                <a:gd name="connsiteY8" fmla="*/ 2531791 h 2785596"/>
                <a:gd name="connsiteX9" fmla="*/ 0 w 12204700"/>
                <a:gd name="connsiteY9" fmla="*/ 2671492 h 2785596"/>
                <a:gd name="connsiteX10" fmla="*/ 0 w 12204700"/>
                <a:gd name="connsiteY10" fmla="*/ 215900 h 2785596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4737099 w 12204700"/>
                <a:gd name="connsiteY7" fmla="*/ 2785791 h 2785791"/>
                <a:gd name="connsiteX8" fmla="*/ 2578100 w 12204700"/>
                <a:gd name="connsiteY8" fmla="*/ 2531791 h 2785791"/>
                <a:gd name="connsiteX9" fmla="*/ 0 w 12204700"/>
                <a:gd name="connsiteY9" fmla="*/ 2671492 h 2785791"/>
                <a:gd name="connsiteX10" fmla="*/ 0 w 12204700"/>
                <a:gd name="connsiteY10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6934199 w 12204700"/>
                <a:gd name="connsiteY7" fmla="*/ 27730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7200899 w 12204700"/>
                <a:gd name="connsiteY7" fmla="*/ 2455591 h 2785791"/>
                <a:gd name="connsiteX8" fmla="*/ 4737099 w 12204700"/>
                <a:gd name="connsiteY8" fmla="*/ 2785791 h 2785791"/>
                <a:gd name="connsiteX9" fmla="*/ 2578100 w 12204700"/>
                <a:gd name="connsiteY9" fmla="*/ 2531791 h 2785791"/>
                <a:gd name="connsiteX10" fmla="*/ 0 w 12204700"/>
                <a:gd name="connsiteY10" fmla="*/ 2671492 h 2785791"/>
                <a:gd name="connsiteX11" fmla="*/ 0 w 12204700"/>
                <a:gd name="connsiteY11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728199 w 12204700"/>
                <a:gd name="connsiteY7" fmla="*/ 25444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92000 w 12204700"/>
                <a:gd name="connsiteY6" fmla="*/ 26714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15900 h 2785791"/>
                <a:gd name="connsiteX1" fmla="*/ 2501900 w 12204700"/>
                <a:gd name="connsiteY1" fmla="*/ 156892 h 2785791"/>
                <a:gd name="connsiteX2" fmla="*/ 4648200 w 12204700"/>
                <a:gd name="connsiteY2" fmla="*/ 118792 h 2785791"/>
                <a:gd name="connsiteX3" fmla="*/ 6438900 w 12204700"/>
                <a:gd name="connsiteY3" fmla="*/ 360092 h 2785791"/>
                <a:gd name="connsiteX4" fmla="*/ 8686800 w 12204700"/>
                <a:gd name="connsiteY4" fmla="*/ 144191 h 2785791"/>
                <a:gd name="connsiteX5" fmla="*/ 12204700 w 12204700"/>
                <a:gd name="connsiteY5" fmla="*/ 0 h 2785791"/>
                <a:gd name="connsiteX6" fmla="*/ 12179300 w 12204700"/>
                <a:gd name="connsiteY6" fmla="*/ 2392092 h 2785791"/>
                <a:gd name="connsiteX7" fmla="*/ 9829799 w 12204700"/>
                <a:gd name="connsiteY7" fmla="*/ 2722291 h 2785791"/>
                <a:gd name="connsiteX8" fmla="*/ 7200899 w 12204700"/>
                <a:gd name="connsiteY8" fmla="*/ 2455591 h 2785791"/>
                <a:gd name="connsiteX9" fmla="*/ 4737099 w 12204700"/>
                <a:gd name="connsiteY9" fmla="*/ 2785791 h 2785791"/>
                <a:gd name="connsiteX10" fmla="*/ 2578100 w 12204700"/>
                <a:gd name="connsiteY10" fmla="*/ 2531791 h 2785791"/>
                <a:gd name="connsiteX11" fmla="*/ 0 w 12204700"/>
                <a:gd name="connsiteY11" fmla="*/ 2671492 h 2785791"/>
                <a:gd name="connsiteX12" fmla="*/ 0 w 12204700"/>
                <a:gd name="connsiteY12" fmla="*/ 215900 h 2785791"/>
                <a:gd name="connsiteX0" fmla="*/ 0 w 12204700"/>
                <a:gd name="connsiteY0" fmla="*/ 241867 h 2811758"/>
                <a:gd name="connsiteX1" fmla="*/ 2501900 w 12204700"/>
                <a:gd name="connsiteY1" fmla="*/ 182859 h 2811758"/>
                <a:gd name="connsiteX2" fmla="*/ 4648200 w 12204700"/>
                <a:gd name="connsiteY2" fmla="*/ 144759 h 2811758"/>
                <a:gd name="connsiteX3" fmla="*/ 6438900 w 12204700"/>
                <a:gd name="connsiteY3" fmla="*/ 386059 h 2811758"/>
                <a:gd name="connsiteX4" fmla="*/ 8686800 w 12204700"/>
                <a:gd name="connsiteY4" fmla="*/ 170158 h 2811758"/>
                <a:gd name="connsiteX5" fmla="*/ 12204700 w 12204700"/>
                <a:gd name="connsiteY5" fmla="*/ 25967 h 2811758"/>
                <a:gd name="connsiteX6" fmla="*/ 12179300 w 12204700"/>
                <a:gd name="connsiteY6" fmla="*/ 2418059 h 2811758"/>
                <a:gd name="connsiteX7" fmla="*/ 9829799 w 12204700"/>
                <a:gd name="connsiteY7" fmla="*/ 2748258 h 2811758"/>
                <a:gd name="connsiteX8" fmla="*/ 7200899 w 12204700"/>
                <a:gd name="connsiteY8" fmla="*/ 2481558 h 2811758"/>
                <a:gd name="connsiteX9" fmla="*/ 4737099 w 12204700"/>
                <a:gd name="connsiteY9" fmla="*/ 2811758 h 2811758"/>
                <a:gd name="connsiteX10" fmla="*/ 2578100 w 12204700"/>
                <a:gd name="connsiteY10" fmla="*/ 2557758 h 2811758"/>
                <a:gd name="connsiteX11" fmla="*/ 0 w 12204700"/>
                <a:gd name="connsiteY11" fmla="*/ 2697459 h 2811758"/>
                <a:gd name="connsiteX12" fmla="*/ 0 w 12204700"/>
                <a:gd name="connsiteY12" fmla="*/ 241867 h 281175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87748"/>
                <a:gd name="connsiteX1" fmla="*/ 2501900 w 12204700"/>
                <a:gd name="connsiteY1" fmla="*/ 182859 h 2887748"/>
                <a:gd name="connsiteX2" fmla="*/ 4648200 w 12204700"/>
                <a:gd name="connsiteY2" fmla="*/ 144759 h 2887748"/>
                <a:gd name="connsiteX3" fmla="*/ 6438900 w 12204700"/>
                <a:gd name="connsiteY3" fmla="*/ 386059 h 2887748"/>
                <a:gd name="connsiteX4" fmla="*/ 8686800 w 12204700"/>
                <a:gd name="connsiteY4" fmla="*/ 170158 h 2887748"/>
                <a:gd name="connsiteX5" fmla="*/ 12204700 w 12204700"/>
                <a:gd name="connsiteY5" fmla="*/ 25967 h 2887748"/>
                <a:gd name="connsiteX6" fmla="*/ 12179300 w 12204700"/>
                <a:gd name="connsiteY6" fmla="*/ 2418059 h 2887748"/>
                <a:gd name="connsiteX7" fmla="*/ 9829799 w 12204700"/>
                <a:gd name="connsiteY7" fmla="*/ 2748258 h 2887748"/>
                <a:gd name="connsiteX8" fmla="*/ 7213599 w 12204700"/>
                <a:gd name="connsiteY8" fmla="*/ 2887748 h 2887748"/>
                <a:gd name="connsiteX9" fmla="*/ 4737099 w 12204700"/>
                <a:gd name="connsiteY9" fmla="*/ 2811758 h 2887748"/>
                <a:gd name="connsiteX10" fmla="*/ 2578100 w 12204700"/>
                <a:gd name="connsiteY10" fmla="*/ 2557758 h 2887748"/>
                <a:gd name="connsiteX11" fmla="*/ 0 w 12204700"/>
                <a:gd name="connsiteY11" fmla="*/ 2697459 h 2887748"/>
                <a:gd name="connsiteX12" fmla="*/ 0 w 12204700"/>
                <a:gd name="connsiteY12" fmla="*/ 241867 h 2887748"/>
                <a:gd name="connsiteX0" fmla="*/ 0 w 12204700"/>
                <a:gd name="connsiteY0" fmla="*/ 241867 h 2892240"/>
                <a:gd name="connsiteX1" fmla="*/ 2501900 w 12204700"/>
                <a:gd name="connsiteY1" fmla="*/ 182859 h 2892240"/>
                <a:gd name="connsiteX2" fmla="*/ 4648200 w 12204700"/>
                <a:gd name="connsiteY2" fmla="*/ 144759 h 2892240"/>
                <a:gd name="connsiteX3" fmla="*/ 6438900 w 12204700"/>
                <a:gd name="connsiteY3" fmla="*/ 386059 h 2892240"/>
                <a:gd name="connsiteX4" fmla="*/ 8686800 w 12204700"/>
                <a:gd name="connsiteY4" fmla="*/ 170158 h 2892240"/>
                <a:gd name="connsiteX5" fmla="*/ 12204700 w 12204700"/>
                <a:gd name="connsiteY5" fmla="*/ 25967 h 2892240"/>
                <a:gd name="connsiteX6" fmla="*/ 12179300 w 12204700"/>
                <a:gd name="connsiteY6" fmla="*/ 2418059 h 2892240"/>
                <a:gd name="connsiteX7" fmla="*/ 9829799 w 12204700"/>
                <a:gd name="connsiteY7" fmla="*/ 2748258 h 2892240"/>
                <a:gd name="connsiteX8" fmla="*/ 7213599 w 12204700"/>
                <a:gd name="connsiteY8" fmla="*/ 2887748 h 2892240"/>
                <a:gd name="connsiteX9" fmla="*/ 4737099 w 12204700"/>
                <a:gd name="connsiteY9" fmla="*/ 2811758 h 2892240"/>
                <a:gd name="connsiteX10" fmla="*/ 2578100 w 12204700"/>
                <a:gd name="connsiteY10" fmla="*/ 2557758 h 2892240"/>
                <a:gd name="connsiteX11" fmla="*/ 0 w 12204700"/>
                <a:gd name="connsiteY11" fmla="*/ 2697459 h 2892240"/>
                <a:gd name="connsiteX12" fmla="*/ 0 w 12204700"/>
                <a:gd name="connsiteY12" fmla="*/ 241867 h 2892240"/>
                <a:gd name="connsiteX0" fmla="*/ 0 w 12204700"/>
                <a:gd name="connsiteY0" fmla="*/ 241867 h 2811757"/>
                <a:gd name="connsiteX1" fmla="*/ 2501900 w 12204700"/>
                <a:gd name="connsiteY1" fmla="*/ 182859 h 2811757"/>
                <a:gd name="connsiteX2" fmla="*/ 4648200 w 12204700"/>
                <a:gd name="connsiteY2" fmla="*/ 144759 h 2811757"/>
                <a:gd name="connsiteX3" fmla="*/ 6438900 w 12204700"/>
                <a:gd name="connsiteY3" fmla="*/ 386059 h 2811757"/>
                <a:gd name="connsiteX4" fmla="*/ 8686800 w 12204700"/>
                <a:gd name="connsiteY4" fmla="*/ 170158 h 2811757"/>
                <a:gd name="connsiteX5" fmla="*/ 12204700 w 12204700"/>
                <a:gd name="connsiteY5" fmla="*/ 25967 h 2811757"/>
                <a:gd name="connsiteX6" fmla="*/ 12179300 w 12204700"/>
                <a:gd name="connsiteY6" fmla="*/ 2418059 h 2811757"/>
                <a:gd name="connsiteX7" fmla="*/ 9829799 w 12204700"/>
                <a:gd name="connsiteY7" fmla="*/ 2748258 h 2811757"/>
                <a:gd name="connsiteX8" fmla="*/ 7302499 w 12204700"/>
                <a:gd name="connsiteY8" fmla="*/ 2590917 h 2811757"/>
                <a:gd name="connsiteX9" fmla="*/ 4737099 w 12204700"/>
                <a:gd name="connsiteY9" fmla="*/ 2811758 h 2811757"/>
                <a:gd name="connsiteX10" fmla="*/ 2578100 w 12204700"/>
                <a:gd name="connsiteY10" fmla="*/ 2557758 h 2811757"/>
                <a:gd name="connsiteX11" fmla="*/ 0 w 12204700"/>
                <a:gd name="connsiteY11" fmla="*/ 2697459 h 2811757"/>
                <a:gd name="connsiteX12" fmla="*/ 0 w 12204700"/>
                <a:gd name="connsiteY12" fmla="*/ 241867 h 2811757"/>
                <a:gd name="connsiteX0" fmla="*/ 0 w 12204700"/>
                <a:gd name="connsiteY0" fmla="*/ 409472 h 2979364"/>
                <a:gd name="connsiteX1" fmla="*/ 2501900 w 12204700"/>
                <a:gd name="connsiteY1" fmla="*/ 350464 h 2979364"/>
                <a:gd name="connsiteX2" fmla="*/ 4648200 w 12204700"/>
                <a:gd name="connsiteY2" fmla="*/ 312364 h 2979364"/>
                <a:gd name="connsiteX3" fmla="*/ 6438900 w 12204700"/>
                <a:gd name="connsiteY3" fmla="*/ 553664 h 2979364"/>
                <a:gd name="connsiteX4" fmla="*/ 8686800 w 12204700"/>
                <a:gd name="connsiteY4" fmla="*/ 337763 h 2979364"/>
                <a:gd name="connsiteX5" fmla="*/ 10083799 w 12204700"/>
                <a:gd name="connsiteY5" fmla="*/ 163167 h 2979364"/>
                <a:gd name="connsiteX6" fmla="*/ 12204700 w 12204700"/>
                <a:gd name="connsiteY6" fmla="*/ 193572 h 2979364"/>
                <a:gd name="connsiteX7" fmla="*/ 12179300 w 12204700"/>
                <a:gd name="connsiteY7" fmla="*/ 2585664 h 2979364"/>
                <a:gd name="connsiteX8" fmla="*/ 9829799 w 12204700"/>
                <a:gd name="connsiteY8" fmla="*/ 2915863 h 2979364"/>
                <a:gd name="connsiteX9" fmla="*/ 7302499 w 12204700"/>
                <a:gd name="connsiteY9" fmla="*/ 2758522 h 2979364"/>
                <a:gd name="connsiteX10" fmla="*/ 4737099 w 12204700"/>
                <a:gd name="connsiteY10" fmla="*/ 2979363 h 2979364"/>
                <a:gd name="connsiteX11" fmla="*/ 2578100 w 12204700"/>
                <a:gd name="connsiteY11" fmla="*/ 2725363 h 2979364"/>
                <a:gd name="connsiteX12" fmla="*/ 0 w 12204700"/>
                <a:gd name="connsiteY12" fmla="*/ 2865064 h 2979364"/>
                <a:gd name="connsiteX13" fmla="*/ 0 w 12204700"/>
                <a:gd name="connsiteY13" fmla="*/ 409472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438900 w 12204700"/>
                <a:gd name="connsiteY3" fmla="*/ 553665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7302499 w 12204700"/>
                <a:gd name="connsiteY9" fmla="*/ 2758523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2979364"/>
                <a:gd name="connsiteX1" fmla="*/ 2501900 w 12204700"/>
                <a:gd name="connsiteY1" fmla="*/ 350465 h 2979364"/>
                <a:gd name="connsiteX2" fmla="*/ 4648200 w 12204700"/>
                <a:gd name="connsiteY2" fmla="*/ 312365 h 2979364"/>
                <a:gd name="connsiteX3" fmla="*/ 6057900 w 12204700"/>
                <a:gd name="connsiteY3" fmla="*/ 491174 h 2979364"/>
                <a:gd name="connsiteX4" fmla="*/ 8178800 w 12204700"/>
                <a:gd name="connsiteY4" fmla="*/ 275274 h 2979364"/>
                <a:gd name="connsiteX5" fmla="*/ 10083799 w 12204700"/>
                <a:gd name="connsiteY5" fmla="*/ 163168 h 2979364"/>
                <a:gd name="connsiteX6" fmla="*/ 12204700 w 12204700"/>
                <a:gd name="connsiteY6" fmla="*/ 193573 h 2979364"/>
                <a:gd name="connsiteX7" fmla="*/ 12179300 w 12204700"/>
                <a:gd name="connsiteY7" fmla="*/ 2585665 h 2979364"/>
                <a:gd name="connsiteX8" fmla="*/ 9829799 w 12204700"/>
                <a:gd name="connsiteY8" fmla="*/ 2915864 h 2979364"/>
                <a:gd name="connsiteX9" fmla="*/ 6222999 w 12204700"/>
                <a:gd name="connsiteY9" fmla="*/ 2836637 h 2979364"/>
                <a:gd name="connsiteX10" fmla="*/ 4737099 w 12204700"/>
                <a:gd name="connsiteY10" fmla="*/ 2979364 h 2979364"/>
                <a:gd name="connsiteX11" fmla="*/ 2578100 w 12204700"/>
                <a:gd name="connsiteY11" fmla="*/ 2725364 h 2979364"/>
                <a:gd name="connsiteX12" fmla="*/ 0 w 12204700"/>
                <a:gd name="connsiteY12" fmla="*/ 2865065 h 2979364"/>
                <a:gd name="connsiteX13" fmla="*/ 0 w 12204700"/>
                <a:gd name="connsiteY13" fmla="*/ 409473 h 2979364"/>
                <a:gd name="connsiteX0" fmla="*/ 0 w 12204700"/>
                <a:gd name="connsiteY0" fmla="*/ 409473 h 3030449"/>
                <a:gd name="connsiteX1" fmla="*/ 2501900 w 12204700"/>
                <a:gd name="connsiteY1" fmla="*/ 350465 h 3030449"/>
                <a:gd name="connsiteX2" fmla="*/ 4648200 w 12204700"/>
                <a:gd name="connsiteY2" fmla="*/ 312365 h 3030449"/>
                <a:gd name="connsiteX3" fmla="*/ 6057900 w 12204700"/>
                <a:gd name="connsiteY3" fmla="*/ 491174 h 3030449"/>
                <a:gd name="connsiteX4" fmla="*/ 8178800 w 12204700"/>
                <a:gd name="connsiteY4" fmla="*/ 275274 h 3030449"/>
                <a:gd name="connsiteX5" fmla="*/ 10083799 w 12204700"/>
                <a:gd name="connsiteY5" fmla="*/ 163168 h 3030449"/>
                <a:gd name="connsiteX6" fmla="*/ 12204700 w 12204700"/>
                <a:gd name="connsiteY6" fmla="*/ 193573 h 3030449"/>
                <a:gd name="connsiteX7" fmla="*/ 12179300 w 12204700"/>
                <a:gd name="connsiteY7" fmla="*/ 2585665 h 3030449"/>
                <a:gd name="connsiteX8" fmla="*/ 8293099 w 12204700"/>
                <a:gd name="connsiteY8" fmla="*/ 3025223 h 3030449"/>
                <a:gd name="connsiteX9" fmla="*/ 6222999 w 12204700"/>
                <a:gd name="connsiteY9" fmla="*/ 2836637 h 3030449"/>
                <a:gd name="connsiteX10" fmla="*/ 4737099 w 12204700"/>
                <a:gd name="connsiteY10" fmla="*/ 2979364 h 3030449"/>
                <a:gd name="connsiteX11" fmla="*/ 2578100 w 12204700"/>
                <a:gd name="connsiteY11" fmla="*/ 2725364 h 3030449"/>
                <a:gd name="connsiteX12" fmla="*/ 0 w 12204700"/>
                <a:gd name="connsiteY12" fmla="*/ 2865065 h 3030449"/>
                <a:gd name="connsiteX13" fmla="*/ 0 w 12204700"/>
                <a:gd name="connsiteY13" fmla="*/ 409473 h 3030449"/>
                <a:gd name="connsiteX0" fmla="*/ 0 w 12204700"/>
                <a:gd name="connsiteY0" fmla="*/ 409473 h 3025410"/>
                <a:gd name="connsiteX1" fmla="*/ 2501900 w 12204700"/>
                <a:gd name="connsiteY1" fmla="*/ 350465 h 3025410"/>
                <a:gd name="connsiteX2" fmla="*/ 4648200 w 12204700"/>
                <a:gd name="connsiteY2" fmla="*/ 312365 h 3025410"/>
                <a:gd name="connsiteX3" fmla="*/ 6057900 w 12204700"/>
                <a:gd name="connsiteY3" fmla="*/ 491174 h 3025410"/>
                <a:gd name="connsiteX4" fmla="*/ 8178800 w 12204700"/>
                <a:gd name="connsiteY4" fmla="*/ 275274 h 3025410"/>
                <a:gd name="connsiteX5" fmla="*/ 10083799 w 12204700"/>
                <a:gd name="connsiteY5" fmla="*/ 163168 h 3025410"/>
                <a:gd name="connsiteX6" fmla="*/ 12204700 w 12204700"/>
                <a:gd name="connsiteY6" fmla="*/ 193573 h 3025410"/>
                <a:gd name="connsiteX7" fmla="*/ 12179300 w 12204700"/>
                <a:gd name="connsiteY7" fmla="*/ 2585665 h 3025410"/>
                <a:gd name="connsiteX8" fmla="*/ 10286999 w 12204700"/>
                <a:gd name="connsiteY8" fmla="*/ 2865891 h 3025410"/>
                <a:gd name="connsiteX9" fmla="*/ 8293099 w 12204700"/>
                <a:gd name="connsiteY9" fmla="*/ 3025223 h 3025410"/>
                <a:gd name="connsiteX10" fmla="*/ 6222999 w 12204700"/>
                <a:gd name="connsiteY10" fmla="*/ 2836637 h 3025410"/>
                <a:gd name="connsiteX11" fmla="*/ 4737099 w 12204700"/>
                <a:gd name="connsiteY11" fmla="*/ 2979364 h 3025410"/>
                <a:gd name="connsiteX12" fmla="*/ 2578100 w 12204700"/>
                <a:gd name="connsiteY12" fmla="*/ 2725364 h 3025410"/>
                <a:gd name="connsiteX13" fmla="*/ 0 w 12204700"/>
                <a:gd name="connsiteY13" fmla="*/ 2865065 h 3025410"/>
                <a:gd name="connsiteX14" fmla="*/ 0 w 12204700"/>
                <a:gd name="connsiteY14" fmla="*/ 409473 h 3025410"/>
                <a:gd name="connsiteX0" fmla="*/ 0 w 12204700"/>
                <a:gd name="connsiteY0" fmla="*/ 409473 h 3112179"/>
                <a:gd name="connsiteX1" fmla="*/ 2501900 w 12204700"/>
                <a:gd name="connsiteY1" fmla="*/ 350465 h 3112179"/>
                <a:gd name="connsiteX2" fmla="*/ 4648200 w 12204700"/>
                <a:gd name="connsiteY2" fmla="*/ 312365 h 3112179"/>
                <a:gd name="connsiteX3" fmla="*/ 6057900 w 12204700"/>
                <a:gd name="connsiteY3" fmla="*/ 491174 h 3112179"/>
                <a:gd name="connsiteX4" fmla="*/ 8178800 w 12204700"/>
                <a:gd name="connsiteY4" fmla="*/ 275274 h 3112179"/>
                <a:gd name="connsiteX5" fmla="*/ 10083799 w 12204700"/>
                <a:gd name="connsiteY5" fmla="*/ 163168 h 3112179"/>
                <a:gd name="connsiteX6" fmla="*/ 12204700 w 12204700"/>
                <a:gd name="connsiteY6" fmla="*/ 193573 h 3112179"/>
                <a:gd name="connsiteX7" fmla="*/ 12179300 w 12204700"/>
                <a:gd name="connsiteY7" fmla="*/ 2585665 h 3112179"/>
                <a:gd name="connsiteX8" fmla="*/ 10706099 w 12204700"/>
                <a:gd name="connsiteY8" fmla="*/ 3084609 h 3112179"/>
                <a:gd name="connsiteX9" fmla="*/ 8293099 w 12204700"/>
                <a:gd name="connsiteY9" fmla="*/ 3025223 h 3112179"/>
                <a:gd name="connsiteX10" fmla="*/ 6222999 w 12204700"/>
                <a:gd name="connsiteY10" fmla="*/ 2836637 h 3112179"/>
                <a:gd name="connsiteX11" fmla="*/ 4737099 w 12204700"/>
                <a:gd name="connsiteY11" fmla="*/ 2979364 h 3112179"/>
                <a:gd name="connsiteX12" fmla="*/ 2578100 w 12204700"/>
                <a:gd name="connsiteY12" fmla="*/ 2725364 h 3112179"/>
                <a:gd name="connsiteX13" fmla="*/ 0 w 12204700"/>
                <a:gd name="connsiteY13" fmla="*/ 2865065 h 3112179"/>
                <a:gd name="connsiteX14" fmla="*/ 0 w 12204700"/>
                <a:gd name="connsiteY14" fmla="*/ 409473 h 311217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084609"/>
                <a:gd name="connsiteX1" fmla="*/ 2501900 w 12204700"/>
                <a:gd name="connsiteY1" fmla="*/ 350465 h 3084609"/>
                <a:gd name="connsiteX2" fmla="*/ 4648200 w 12204700"/>
                <a:gd name="connsiteY2" fmla="*/ 312365 h 3084609"/>
                <a:gd name="connsiteX3" fmla="*/ 6057900 w 12204700"/>
                <a:gd name="connsiteY3" fmla="*/ 491174 h 3084609"/>
                <a:gd name="connsiteX4" fmla="*/ 8178800 w 12204700"/>
                <a:gd name="connsiteY4" fmla="*/ 275274 h 3084609"/>
                <a:gd name="connsiteX5" fmla="*/ 10083799 w 12204700"/>
                <a:gd name="connsiteY5" fmla="*/ 163168 h 3084609"/>
                <a:gd name="connsiteX6" fmla="*/ 12204700 w 12204700"/>
                <a:gd name="connsiteY6" fmla="*/ 193573 h 3084609"/>
                <a:gd name="connsiteX7" fmla="*/ 12179300 w 12204700"/>
                <a:gd name="connsiteY7" fmla="*/ 2585665 h 3084609"/>
                <a:gd name="connsiteX8" fmla="*/ 10706099 w 12204700"/>
                <a:gd name="connsiteY8" fmla="*/ 3084609 h 3084609"/>
                <a:gd name="connsiteX9" fmla="*/ 8293099 w 12204700"/>
                <a:gd name="connsiteY9" fmla="*/ 3025223 h 3084609"/>
                <a:gd name="connsiteX10" fmla="*/ 6222999 w 12204700"/>
                <a:gd name="connsiteY10" fmla="*/ 2836637 h 3084609"/>
                <a:gd name="connsiteX11" fmla="*/ 4737099 w 12204700"/>
                <a:gd name="connsiteY11" fmla="*/ 2979364 h 3084609"/>
                <a:gd name="connsiteX12" fmla="*/ 2578100 w 12204700"/>
                <a:gd name="connsiteY12" fmla="*/ 2725364 h 3084609"/>
                <a:gd name="connsiteX13" fmla="*/ 0 w 12204700"/>
                <a:gd name="connsiteY13" fmla="*/ 2865065 h 3084609"/>
                <a:gd name="connsiteX14" fmla="*/ 0 w 12204700"/>
                <a:gd name="connsiteY14" fmla="*/ 409473 h 3084609"/>
                <a:gd name="connsiteX0" fmla="*/ 0 w 12204700"/>
                <a:gd name="connsiteY0" fmla="*/ 409473 h 3113367"/>
                <a:gd name="connsiteX1" fmla="*/ 2501900 w 12204700"/>
                <a:gd name="connsiteY1" fmla="*/ 350465 h 3113367"/>
                <a:gd name="connsiteX2" fmla="*/ 4648200 w 12204700"/>
                <a:gd name="connsiteY2" fmla="*/ 312365 h 3113367"/>
                <a:gd name="connsiteX3" fmla="*/ 6057900 w 12204700"/>
                <a:gd name="connsiteY3" fmla="*/ 491174 h 3113367"/>
                <a:gd name="connsiteX4" fmla="*/ 8178800 w 12204700"/>
                <a:gd name="connsiteY4" fmla="*/ 275274 h 3113367"/>
                <a:gd name="connsiteX5" fmla="*/ 10083799 w 12204700"/>
                <a:gd name="connsiteY5" fmla="*/ 163168 h 3113367"/>
                <a:gd name="connsiteX6" fmla="*/ 12204700 w 12204700"/>
                <a:gd name="connsiteY6" fmla="*/ 193573 h 3113367"/>
                <a:gd name="connsiteX7" fmla="*/ 12179300 w 12204700"/>
                <a:gd name="connsiteY7" fmla="*/ 2585665 h 3113367"/>
                <a:gd name="connsiteX8" fmla="*/ 10706099 w 12204700"/>
                <a:gd name="connsiteY8" fmla="*/ 3084609 h 3113367"/>
                <a:gd name="connsiteX9" fmla="*/ 8293099 w 12204700"/>
                <a:gd name="connsiteY9" fmla="*/ 3025223 h 3113367"/>
                <a:gd name="connsiteX10" fmla="*/ 6222999 w 12204700"/>
                <a:gd name="connsiteY10" fmla="*/ 2836637 h 3113367"/>
                <a:gd name="connsiteX11" fmla="*/ 4737099 w 12204700"/>
                <a:gd name="connsiteY11" fmla="*/ 2979364 h 3113367"/>
                <a:gd name="connsiteX12" fmla="*/ 2578100 w 12204700"/>
                <a:gd name="connsiteY12" fmla="*/ 2725364 h 3113367"/>
                <a:gd name="connsiteX13" fmla="*/ 0 w 12204700"/>
                <a:gd name="connsiteY13" fmla="*/ 2865065 h 3113367"/>
                <a:gd name="connsiteX14" fmla="*/ 0 w 12204700"/>
                <a:gd name="connsiteY14" fmla="*/ 409473 h 3113367"/>
                <a:gd name="connsiteX0" fmla="*/ 0 w 12204700"/>
                <a:gd name="connsiteY0" fmla="*/ 355307 h 3059201"/>
                <a:gd name="connsiteX1" fmla="*/ 2501900 w 12204700"/>
                <a:gd name="connsiteY1" fmla="*/ 296299 h 3059201"/>
                <a:gd name="connsiteX2" fmla="*/ 4648200 w 12204700"/>
                <a:gd name="connsiteY2" fmla="*/ 258199 h 3059201"/>
                <a:gd name="connsiteX3" fmla="*/ 6057900 w 12204700"/>
                <a:gd name="connsiteY3" fmla="*/ 437008 h 3059201"/>
                <a:gd name="connsiteX4" fmla="*/ 8178800 w 12204700"/>
                <a:gd name="connsiteY4" fmla="*/ 221108 h 3059201"/>
                <a:gd name="connsiteX5" fmla="*/ 10096499 w 12204700"/>
                <a:gd name="connsiteY5" fmla="*/ 358965 h 3059201"/>
                <a:gd name="connsiteX6" fmla="*/ 12204700 w 12204700"/>
                <a:gd name="connsiteY6" fmla="*/ 139407 h 3059201"/>
                <a:gd name="connsiteX7" fmla="*/ 12179300 w 12204700"/>
                <a:gd name="connsiteY7" fmla="*/ 2531499 h 3059201"/>
                <a:gd name="connsiteX8" fmla="*/ 10706099 w 12204700"/>
                <a:gd name="connsiteY8" fmla="*/ 3030443 h 3059201"/>
                <a:gd name="connsiteX9" fmla="*/ 8293099 w 12204700"/>
                <a:gd name="connsiteY9" fmla="*/ 2971057 h 3059201"/>
                <a:gd name="connsiteX10" fmla="*/ 6222999 w 12204700"/>
                <a:gd name="connsiteY10" fmla="*/ 2782471 h 3059201"/>
                <a:gd name="connsiteX11" fmla="*/ 4737099 w 12204700"/>
                <a:gd name="connsiteY11" fmla="*/ 2925198 h 3059201"/>
                <a:gd name="connsiteX12" fmla="*/ 2578100 w 12204700"/>
                <a:gd name="connsiteY12" fmla="*/ 2671198 h 3059201"/>
                <a:gd name="connsiteX13" fmla="*/ 0 w 12204700"/>
                <a:gd name="connsiteY13" fmla="*/ 2810899 h 3059201"/>
                <a:gd name="connsiteX14" fmla="*/ 0 w 12204700"/>
                <a:gd name="connsiteY14" fmla="*/ 355307 h 3059201"/>
                <a:gd name="connsiteX0" fmla="*/ 68 w 12204768"/>
                <a:gd name="connsiteY0" fmla="*/ 355307 h 3059201"/>
                <a:gd name="connsiteX1" fmla="*/ 2501968 w 12204768"/>
                <a:gd name="connsiteY1" fmla="*/ 296299 h 3059201"/>
                <a:gd name="connsiteX2" fmla="*/ 4648268 w 12204768"/>
                <a:gd name="connsiteY2" fmla="*/ 258199 h 3059201"/>
                <a:gd name="connsiteX3" fmla="*/ 6057968 w 12204768"/>
                <a:gd name="connsiteY3" fmla="*/ 437008 h 3059201"/>
                <a:gd name="connsiteX4" fmla="*/ 8178868 w 12204768"/>
                <a:gd name="connsiteY4" fmla="*/ 221108 h 3059201"/>
                <a:gd name="connsiteX5" fmla="*/ 10096567 w 12204768"/>
                <a:gd name="connsiteY5" fmla="*/ 358965 h 3059201"/>
                <a:gd name="connsiteX6" fmla="*/ 12204768 w 12204768"/>
                <a:gd name="connsiteY6" fmla="*/ 139407 h 3059201"/>
                <a:gd name="connsiteX7" fmla="*/ 12179368 w 12204768"/>
                <a:gd name="connsiteY7" fmla="*/ 2531499 h 3059201"/>
                <a:gd name="connsiteX8" fmla="*/ 10706167 w 12204768"/>
                <a:gd name="connsiteY8" fmla="*/ 3030443 h 3059201"/>
                <a:gd name="connsiteX9" fmla="*/ 8293167 w 12204768"/>
                <a:gd name="connsiteY9" fmla="*/ 2971057 h 3059201"/>
                <a:gd name="connsiteX10" fmla="*/ 6223067 w 12204768"/>
                <a:gd name="connsiteY10" fmla="*/ 2782471 h 3059201"/>
                <a:gd name="connsiteX11" fmla="*/ 4737167 w 12204768"/>
                <a:gd name="connsiteY11" fmla="*/ 2925198 h 3059201"/>
                <a:gd name="connsiteX12" fmla="*/ 2578168 w 12204768"/>
                <a:gd name="connsiteY12" fmla="*/ 2671198 h 3059201"/>
                <a:gd name="connsiteX13" fmla="*/ 68 w 12204768"/>
                <a:gd name="connsiteY13" fmla="*/ 2810899 h 3059201"/>
                <a:gd name="connsiteX14" fmla="*/ 68 w 12204768"/>
                <a:gd name="connsiteY14" fmla="*/ 355307 h 3059201"/>
                <a:gd name="connsiteX0" fmla="*/ 437458 w 12642158"/>
                <a:gd name="connsiteY0" fmla="*/ 355307 h 3059201"/>
                <a:gd name="connsiteX1" fmla="*/ 2939358 w 12642158"/>
                <a:gd name="connsiteY1" fmla="*/ 296299 h 3059201"/>
                <a:gd name="connsiteX2" fmla="*/ 5085658 w 12642158"/>
                <a:gd name="connsiteY2" fmla="*/ 258199 h 3059201"/>
                <a:gd name="connsiteX3" fmla="*/ 6495358 w 12642158"/>
                <a:gd name="connsiteY3" fmla="*/ 437008 h 3059201"/>
                <a:gd name="connsiteX4" fmla="*/ 8616258 w 12642158"/>
                <a:gd name="connsiteY4" fmla="*/ 221108 h 3059201"/>
                <a:gd name="connsiteX5" fmla="*/ 10533957 w 12642158"/>
                <a:gd name="connsiteY5" fmla="*/ 358965 h 3059201"/>
                <a:gd name="connsiteX6" fmla="*/ 12642158 w 12642158"/>
                <a:gd name="connsiteY6" fmla="*/ 139407 h 3059201"/>
                <a:gd name="connsiteX7" fmla="*/ 12616758 w 12642158"/>
                <a:gd name="connsiteY7" fmla="*/ 2531499 h 3059201"/>
                <a:gd name="connsiteX8" fmla="*/ 11143557 w 12642158"/>
                <a:gd name="connsiteY8" fmla="*/ 3030443 h 3059201"/>
                <a:gd name="connsiteX9" fmla="*/ 8730557 w 12642158"/>
                <a:gd name="connsiteY9" fmla="*/ 2971057 h 3059201"/>
                <a:gd name="connsiteX10" fmla="*/ 6660457 w 12642158"/>
                <a:gd name="connsiteY10" fmla="*/ 2782471 h 3059201"/>
                <a:gd name="connsiteX11" fmla="*/ 5174557 w 12642158"/>
                <a:gd name="connsiteY11" fmla="*/ 2925198 h 3059201"/>
                <a:gd name="connsiteX12" fmla="*/ 3015558 w 12642158"/>
                <a:gd name="connsiteY12" fmla="*/ 2671198 h 3059201"/>
                <a:gd name="connsiteX13" fmla="*/ 437458 w 12642158"/>
                <a:gd name="connsiteY13" fmla="*/ 2810899 h 3059201"/>
                <a:gd name="connsiteX14" fmla="*/ 437458 w 12642158"/>
                <a:gd name="connsiteY14" fmla="*/ 355307 h 3059201"/>
                <a:gd name="connsiteX0" fmla="*/ 437458 w 12642164"/>
                <a:gd name="connsiteY0" fmla="*/ 545655 h 3249549"/>
                <a:gd name="connsiteX1" fmla="*/ 2939358 w 12642164"/>
                <a:gd name="connsiteY1" fmla="*/ 486647 h 3249549"/>
                <a:gd name="connsiteX2" fmla="*/ 5085658 w 12642164"/>
                <a:gd name="connsiteY2" fmla="*/ 448547 h 3249549"/>
                <a:gd name="connsiteX3" fmla="*/ 6495358 w 12642164"/>
                <a:gd name="connsiteY3" fmla="*/ 627356 h 3249549"/>
                <a:gd name="connsiteX4" fmla="*/ 8616258 w 12642164"/>
                <a:gd name="connsiteY4" fmla="*/ 411456 h 3249549"/>
                <a:gd name="connsiteX5" fmla="*/ 10533957 w 12642164"/>
                <a:gd name="connsiteY5" fmla="*/ 549313 h 3249549"/>
                <a:gd name="connsiteX6" fmla="*/ 12642158 w 12642164"/>
                <a:gd name="connsiteY6" fmla="*/ 329755 h 3249549"/>
                <a:gd name="connsiteX7" fmla="*/ 12616758 w 12642164"/>
                <a:gd name="connsiteY7" fmla="*/ 2721847 h 3249549"/>
                <a:gd name="connsiteX8" fmla="*/ 11143557 w 12642164"/>
                <a:gd name="connsiteY8" fmla="*/ 3220791 h 3249549"/>
                <a:gd name="connsiteX9" fmla="*/ 8730557 w 12642164"/>
                <a:gd name="connsiteY9" fmla="*/ 3161405 h 3249549"/>
                <a:gd name="connsiteX10" fmla="*/ 6660457 w 12642164"/>
                <a:gd name="connsiteY10" fmla="*/ 2972819 h 3249549"/>
                <a:gd name="connsiteX11" fmla="*/ 5174557 w 12642164"/>
                <a:gd name="connsiteY11" fmla="*/ 3115546 h 3249549"/>
                <a:gd name="connsiteX12" fmla="*/ 3015558 w 12642164"/>
                <a:gd name="connsiteY12" fmla="*/ 2861546 h 3249549"/>
                <a:gd name="connsiteX13" fmla="*/ 437458 w 12642164"/>
                <a:gd name="connsiteY13" fmla="*/ 3001247 h 3249549"/>
                <a:gd name="connsiteX14" fmla="*/ 437458 w 12642164"/>
                <a:gd name="connsiteY14" fmla="*/ 545655 h 3249549"/>
                <a:gd name="connsiteX0" fmla="*/ 437458 w 12791000"/>
                <a:gd name="connsiteY0" fmla="*/ 337796 h 3040501"/>
                <a:gd name="connsiteX1" fmla="*/ 2939358 w 12791000"/>
                <a:gd name="connsiteY1" fmla="*/ 278788 h 3040501"/>
                <a:gd name="connsiteX2" fmla="*/ 5085658 w 12791000"/>
                <a:gd name="connsiteY2" fmla="*/ 240688 h 3040501"/>
                <a:gd name="connsiteX3" fmla="*/ 6495358 w 12791000"/>
                <a:gd name="connsiteY3" fmla="*/ 419497 h 3040501"/>
                <a:gd name="connsiteX4" fmla="*/ 8616258 w 12791000"/>
                <a:gd name="connsiteY4" fmla="*/ 203597 h 3040501"/>
                <a:gd name="connsiteX5" fmla="*/ 10533957 w 12791000"/>
                <a:gd name="connsiteY5" fmla="*/ 341454 h 3040501"/>
                <a:gd name="connsiteX6" fmla="*/ 12642158 w 12791000"/>
                <a:gd name="connsiteY6" fmla="*/ 121896 h 3040501"/>
                <a:gd name="connsiteX7" fmla="*/ 12616755 w 12791000"/>
                <a:gd name="connsiteY7" fmla="*/ 2513988 h 3040501"/>
                <a:gd name="connsiteX8" fmla="*/ 11143557 w 12791000"/>
                <a:gd name="connsiteY8" fmla="*/ 3012932 h 3040501"/>
                <a:gd name="connsiteX9" fmla="*/ 8730557 w 12791000"/>
                <a:gd name="connsiteY9" fmla="*/ 2953546 h 3040501"/>
                <a:gd name="connsiteX10" fmla="*/ 6660457 w 12791000"/>
                <a:gd name="connsiteY10" fmla="*/ 2764960 h 3040501"/>
                <a:gd name="connsiteX11" fmla="*/ 5174557 w 12791000"/>
                <a:gd name="connsiteY11" fmla="*/ 2907687 h 3040501"/>
                <a:gd name="connsiteX12" fmla="*/ 3015558 w 12791000"/>
                <a:gd name="connsiteY12" fmla="*/ 2653687 h 3040501"/>
                <a:gd name="connsiteX13" fmla="*/ 437458 w 12791000"/>
                <a:gd name="connsiteY13" fmla="*/ 2793388 h 3040501"/>
                <a:gd name="connsiteX14" fmla="*/ 437458 w 12791000"/>
                <a:gd name="connsiteY14" fmla="*/ 337796 h 3040501"/>
                <a:gd name="connsiteX0" fmla="*/ 437458 w 12880348"/>
                <a:gd name="connsiteY0" fmla="*/ 337794 h 3040501"/>
                <a:gd name="connsiteX1" fmla="*/ 2939358 w 12880348"/>
                <a:gd name="connsiteY1" fmla="*/ 278786 h 3040501"/>
                <a:gd name="connsiteX2" fmla="*/ 5085658 w 12880348"/>
                <a:gd name="connsiteY2" fmla="*/ 240686 h 3040501"/>
                <a:gd name="connsiteX3" fmla="*/ 6495358 w 12880348"/>
                <a:gd name="connsiteY3" fmla="*/ 419495 h 3040501"/>
                <a:gd name="connsiteX4" fmla="*/ 8616258 w 12880348"/>
                <a:gd name="connsiteY4" fmla="*/ 203595 h 3040501"/>
                <a:gd name="connsiteX5" fmla="*/ 10533957 w 12880348"/>
                <a:gd name="connsiteY5" fmla="*/ 341452 h 3040501"/>
                <a:gd name="connsiteX6" fmla="*/ 12642158 w 12880348"/>
                <a:gd name="connsiteY6" fmla="*/ 121894 h 3040501"/>
                <a:gd name="connsiteX7" fmla="*/ 12616755 w 12880348"/>
                <a:gd name="connsiteY7" fmla="*/ 2513986 h 3040501"/>
                <a:gd name="connsiteX8" fmla="*/ 11143557 w 12880348"/>
                <a:gd name="connsiteY8" fmla="*/ 3012930 h 3040501"/>
                <a:gd name="connsiteX9" fmla="*/ 8730557 w 12880348"/>
                <a:gd name="connsiteY9" fmla="*/ 2953544 h 3040501"/>
                <a:gd name="connsiteX10" fmla="*/ 6660457 w 12880348"/>
                <a:gd name="connsiteY10" fmla="*/ 2764958 h 3040501"/>
                <a:gd name="connsiteX11" fmla="*/ 5174557 w 12880348"/>
                <a:gd name="connsiteY11" fmla="*/ 2907685 h 3040501"/>
                <a:gd name="connsiteX12" fmla="*/ 3015558 w 12880348"/>
                <a:gd name="connsiteY12" fmla="*/ 2653685 h 3040501"/>
                <a:gd name="connsiteX13" fmla="*/ 437458 w 12880348"/>
                <a:gd name="connsiteY13" fmla="*/ 2793386 h 3040501"/>
                <a:gd name="connsiteX14" fmla="*/ 437458 w 12880348"/>
                <a:gd name="connsiteY14" fmla="*/ 337794 h 3040501"/>
                <a:gd name="connsiteX0" fmla="*/ 669657 w 13112547"/>
                <a:gd name="connsiteY0" fmla="*/ 337794 h 3040499"/>
                <a:gd name="connsiteX1" fmla="*/ 3171557 w 13112547"/>
                <a:gd name="connsiteY1" fmla="*/ 278786 h 3040499"/>
                <a:gd name="connsiteX2" fmla="*/ 5317857 w 13112547"/>
                <a:gd name="connsiteY2" fmla="*/ 240686 h 3040499"/>
                <a:gd name="connsiteX3" fmla="*/ 6727557 w 13112547"/>
                <a:gd name="connsiteY3" fmla="*/ 419495 h 3040499"/>
                <a:gd name="connsiteX4" fmla="*/ 8848457 w 13112547"/>
                <a:gd name="connsiteY4" fmla="*/ 203595 h 3040499"/>
                <a:gd name="connsiteX5" fmla="*/ 10766156 w 13112547"/>
                <a:gd name="connsiteY5" fmla="*/ 341452 h 3040499"/>
                <a:gd name="connsiteX6" fmla="*/ 12874357 w 13112547"/>
                <a:gd name="connsiteY6" fmla="*/ 121894 h 3040499"/>
                <a:gd name="connsiteX7" fmla="*/ 12848954 w 13112547"/>
                <a:gd name="connsiteY7" fmla="*/ 2513986 h 3040499"/>
                <a:gd name="connsiteX8" fmla="*/ 11375756 w 13112547"/>
                <a:gd name="connsiteY8" fmla="*/ 3012930 h 3040499"/>
                <a:gd name="connsiteX9" fmla="*/ 8962756 w 13112547"/>
                <a:gd name="connsiteY9" fmla="*/ 2953544 h 3040499"/>
                <a:gd name="connsiteX10" fmla="*/ 6892656 w 13112547"/>
                <a:gd name="connsiteY10" fmla="*/ 2764958 h 3040499"/>
                <a:gd name="connsiteX11" fmla="*/ 5406756 w 13112547"/>
                <a:gd name="connsiteY11" fmla="*/ 2907685 h 3040499"/>
                <a:gd name="connsiteX12" fmla="*/ 669657 w 13112547"/>
                <a:gd name="connsiteY12" fmla="*/ 2793386 h 3040499"/>
                <a:gd name="connsiteX13" fmla="*/ 669657 w 13112547"/>
                <a:gd name="connsiteY13" fmla="*/ 337794 h 3040499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5317857 w 13112547"/>
                <a:gd name="connsiteY2" fmla="*/ 240686 h 3037083"/>
                <a:gd name="connsiteX3" fmla="*/ 6727557 w 13112547"/>
                <a:gd name="connsiteY3" fmla="*/ 419495 h 3037083"/>
                <a:gd name="connsiteX4" fmla="*/ 8848457 w 13112547"/>
                <a:gd name="connsiteY4" fmla="*/ 203595 h 3037083"/>
                <a:gd name="connsiteX5" fmla="*/ 10766156 w 13112547"/>
                <a:gd name="connsiteY5" fmla="*/ 341452 h 3037083"/>
                <a:gd name="connsiteX6" fmla="*/ 12874357 w 13112547"/>
                <a:gd name="connsiteY6" fmla="*/ 121894 h 3037083"/>
                <a:gd name="connsiteX7" fmla="*/ 12848954 w 13112547"/>
                <a:gd name="connsiteY7" fmla="*/ 2513986 h 3037083"/>
                <a:gd name="connsiteX8" fmla="*/ 11375756 w 13112547"/>
                <a:gd name="connsiteY8" fmla="*/ 3012930 h 3037083"/>
                <a:gd name="connsiteX9" fmla="*/ 8962756 w 13112547"/>
                <a:gd name="connsiteY9" fmla="*/ 2953544 h 3037083"/>
                <a:gd name="connsiteX10" fmla="*/ 5406756 w 13112547"/>
                <a:gd name="connsiteY10" fmla="*/ 2907685 h 3037083"/>
                <a:gd name="connsiteX11" fmla="*/ 669657 w 13112547"/>
                <a:gd name="connsiteY11" fmla="*/ 2793386 h 3037083"/>
                <a:gd name="connsiteX12" fmla="*/ 669657 w 13112547"/>
                <a:gd name="connsiteY12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6727557 w 13112547"/>
                <a:gd name="connsiteY2" fmla="*/ 419495 h 3037083"/>
                <a:gd name="connsiteX3" fmla="*/ 8848457 w 13112547"/>
                <a:gd name="connsiteY3" fmla="*/ 203595 h 3037083"/>
                <a:gd name="connsiteX4" fmla="*/ 10766156 w 13112547"/>
                <a:gd name="connsiteY4" fmla="*/ 341452 h 3037083"/>
                <a:gd name="connsiteX5" fmla="*/ 12874357 w 13112547"/>
                <a:gd name="connsiteY5" fmla="*/ 121894 h 3037083"/>
                <a:gd name="connsiteX6" fmla="*/ 12848954 w 13112547"/>
                <a:gd name="connsiteY6" fmla="*/ 2513986 h 3037083"/>
                <a:gd name="connsiteX7" fmla="*/ 11375756 w 13112547"/>
                <a:gd name="connsiteY7" fmla="*/ 3012930 h 3037083"/>
                <a:gd name="connsiteX8" fmla="*/ 8962756 w 13112547"/>
                <a:gd name="connsiteY8" fmla="*/ 2953544 h 3037083"/>
                <a:gd name="connsiteX9" fmla="*/ 5406756 w 13112547"/>
                <a:gd name="connsiteY9" fmla="*/ 2907685 h 3037083"/>
                <a:gd name="connsiteX10" fmla="*/ 669657 w 13112547"/>
                <a:gd name="connsiteY10" fmla="*/ 2793386 h 3037083"/>
                <a:gd name="connsiteX11" fmla="*/ 669657 w 13112547"/>
                <a:gd name="connsiteY11" fmla="*/ 337794 h 3037083"/>
                <a:gd name="connsiteX0" fmla="*/ 669657 w 13112547"/>
                <a:gd name="connsiteY0" fmla="*/ 337794 h 3037083"/>
                <a:gd name="connsiteX1" fmla="*/ 3171557 w 13112547"/>
                <a:gd name="connsiteY1" fmla="*/ 278786 h 3037083"/>
                <a:gd name="connsiteX2" fmla="*/ 8848457 w 13112547"/>
                <a:gd name="connsiteY2" fmla="*/ 203595 h 3037083"/>
                <a:gd name="connsiteX3" fmla="*/ 10766156 w 13112547"/>
                <a:gd name="connsiteY3" fmla="*/ 341452 h 3037083"/>
                <a:gd name="connsiteX4" fmla="*/ 12874357 w 13112547"/>
                <a:gd name="connsiteY4" fmla="*/ 121894 h 3037083"/>
                <a:gd name="connsiteX5" fmla="*/ 12848954 w 13112547"/>
                <a:gd name="connsiteY5" fmla="*/ 2513986 h 3037083"/>
                <a:gd name="connsiteX6" fmla="*/ 11375756 w 13112547"/>
                <a:gd name="connsiteY6" fmla="*/ 3012930 h 3037083"/>
                <a:gd name="connsiteX7" fmla="*/ 8962756 w 13112547"/>
                <a:gd name="connsiteY7" fmla="*/ 2953544 h 3037083"/>
                <a:gd name="connsiteX8" fmla="*/ 5406756 w 13112547"/>
                <a:gd name="connsiteY8" fmla="*/ 2907685 h 3037083"/>
                <a:gd name="connsiteX9" fmla="*/ 669657 w 13112547"/>
                <a:gd name="connsiteY9" fmla="*/ 2793386 h 3037083"/>
                <a:gd name="connsiteX10" fmla="*/ 669657 w 13112547"/>
                <a:gd name="connsiteY10" fmla="*/ 337794 h 3037083"/>
                <a:gd name="connsiteX0" fmla="*/ 669657 w 13117756"/>
                <a:gd name="connsiteY0" fmla="*/ 365905 h 3065194"/>
                <a:gd name="connsiteX1" fmla="*/ 3171557 w 13117756"/>
                <a:gd name="connsiteY1" fmla="*/ 306897 h 3065194"/>
                <a:gd name="connsiteX2" fmla="*/ 8848457 w 13117756"/>
                <a:gd name="connsiteY2" fmla="*/ 231706 h 3065194"/>
                <a:gd name="connsiteX3" fmla="*/ 10687394 w 13117756"/>
                <a:gd name="connsiteY3" fmla="*/ 255382 h 3065194"/>
                <a:gd name="connsiteX4" fmla="*/ 12874357 w 13117756"/>
                <a:gd name="connsiteY4" fmla="*/ 150005 h 3065194"/>
                <a:gd name="connsiteX5" fmla="*/ 12848954 w 13117756"/>
                <a:gd name="connsiteY5" fmla="*/ 2542097 h 3065194"/>
                <a:gd name="connsiteX6" fmla="*/ 11375756 w 13117756"/>
                <a:gd name="connsiteY6" fmla="*/ 3041041 h 3065194"/>
                <a:gd name="connsiteX7" fmla="*/ 8962756 w 13117756"/>
                <a:gd name="connsiteY7" fmla="*/ 2981655 h 3065194"/>
                <a:gd name="connsiteX8" fmla="*/ 5406756 w 13117756"/>
                <a:gd name="connsiteY8" fmla="*/ 2935796 h 3065194"/>
                <a:gd name="connsiteX9" fmla="*/ 669657 w 13117756"/>
                <a:gd name="connsiteY9" fmla="*/ 2821497 h 3065194"/>
                <a:gd name="connsiteX10" fmla="*/ 669657 w 13117756"/>
                <a:gd name="connsiteY10" fmla="*/ 365905 h 3065194"/>
                <a:gd name="connsiteX0" fmla="*/ 669657 w 13099684"/>
                <a:gd name="connsiteY0" fmla="*/ 335049 h 3034338"/>
                <a:gd name="connsiteX1" fmla="*/ 3171557 w 13099684"/>
                <a:gd name="connsiteY1" fmla="*/ 276041 h 3034338"/>
                <a:gd name="connsiteX2" fmla="*/ 8848457 w 13099684"/>
                <a:gd name="connsiteY2" fmla="*/ 200850 h 3034338"/>
                <a:gd name="connsiteX3" fmla="*/ 10963061 w 13099684"/>
                <a:gd name="connsiteY3" fmla="*/ 351394 h 3034338"/>
                <a:gd name="connsiteX4" fmla="*/ 12874357 w 13099684"/>
                <a:gd name="connsiteY4" fmla="*/ 119149 h 3034338"/>
                <a:gd name="connsiteX5" fmla="*/ 12848954 w 13099684"/>
                <a:gd name="connsiteY5" fmla="*/ 2511241 h 3034338"/>
                <a:gd name="connsiteX6" fmla="*/ 11375756 w 13099684"/>
                <a:gd name="connsiteY6" fmla="*/ 3010185 h 3034338"/>
                <a:gd name="connsiteX7" fmla="*/ 8962756 w 13099684"/>
                <a:gd name="connsiteY7" fmla="*/ 2950799 h 3034338"/>
                <a:gd name="connsiteX8" fmla="*/ 5406756 w 13099684"/>
                <a:gd name="connsiteY8" fmla="*/ 2904940 h 3034338"/>
                <a:gd name="connsiteX9" fmla="*/ 669657 w 13099684"/>
                <a:gd name="connsiteY9" fmla="*/ 2790641 h 3034338"/>
                <a:gd name="connsiteX10" fmla="*/ 669657 w 13099684"/>
                <a:gd name="connsiteY10" fmla="*/ 335049 h 3034338"/>
                <a:gd name="connsiteX0" fmla="*/ 669657 w 13245630"/>
                <a:gd name="connsiteY0" fmla="*/ 373011 h 3072300"/>
                <a:gd name="connsiteX1" fmla="*/ 3171557 w 13245630"/>
                <a:gd name="connsiteY1" fmla="*/ 314003 h 3072300"/>
                <a:gd name="connsiteX2" fmla="*/ 8848457 w 13245630"/>
                <a:gd name="connsiteY2" fmla="*/ 238812 h 3072300"/>
                <a:gd name="connsiteX3" fmla="*/ 12874357 w 13245630"/>
                <a:gd name="connsiteY3" fmla="*/ 157111 h 3072300"/>
                <a:gd name="connsiteX4" fmla="*/ 12848954 w 13245630"/>
                <a:gd name="connsiteY4" fmla="*/ 2549203 h 3072300"/>
                <a:gd name="connsiteX5" fmla="*/ 11375756 w 13245630"/>
                <a:gd name="connsiteY5" fmla="*/ 3048147 h 3072300"/>
                <a:gd name="connsiteX6" fmla="*/ 8962756 w 13245630"/>
                <a:gd name="connsiteY6" fmla="*/ 2988761 h 3072300"/>
                <a:gd name="connsiteX7" fmla="*/ 5406756 w 13245630"/>
                <a:gd name="connsiteY7" fmla="*/ 2942902 h 3072300"/>
                <a:gd name="connsiteX8" fmla="*/ 669657 w 13245630"/>
                <a:gd name="connsiteY8" fmla="*/ 2828603 h 3072300"/>
                <a:gd name="connsiteX9" fmla="*/ 669657 w 13245630"/>
                <a:gd name="connsiteY9" fmla="*/ 373011 h 3072300"/>
                <a:gd name="connsiteX0" fmla="*/ 519178 w 13095151"/>
                <a:gd name="connsiteY0" fmla="*/ 372609 h 3071898"/>
                <a:gd name="connsiteX1" fmla="*/ 4044985 w 13095151"/>
                <a:gd name="connsiteY1" fmla="*/ 300914 h 3071898"/>
                <a:gd name="connsiteX2" fmla="*/ 8697978 w 13095151"/>
                <a:gd name="connsiteY2" fmla="*/ 238410 h 3071898"/>
                <a:gd name="connsiteX3" fmla="*/ 12723878 w 13095151"/>
                <a:gd name="connsiteY3" fmla="*/ 156709 h 3071898"/>
                <a:gd name="connsiteX4" fmla="*/ 12698475 w 13095151"/>
                <a:gd name="connsiteY4" fmla="*/ 2548801 h 3071898"/>
                <a:gd name="connsiteX5" fmla="*/ 11225277 w 13095151"/>
                <a:gd name="connsiteY5" fmla="*/ 3047745 h 3071898"/>
                <a:gd name="connsiteX6" fmla="*/ 8812277 w 13095151"/>
                <a:gd name="connsiteY6" fmla="*/ 2988359 h 3071898"/>
                <a:gd name="connsiteX7" fmla="*/ 5256277 w 13095151"/>
                <a:gd name="connsiteY7" fmla="*/ 2942500 h 3071898"/>
                <a:gd name="connsiteX8" fmla="*/ 519178 w 13095151"/>
                <a:gd name="connsiteY8" fmla="*/ 2828201 h 3071898"/>
                <a:gd name="connsiteX9" fmla="*/ 519178 w 13095151"/>
                <a:gd name="connsiteY9" fmla="*/ 372609 h 3071898"/>
                <a:gd name="connsiteX0" fmla="*/ 519178 w 13205988"/>
                <a:gd name="connsiteY0" fmla="*/ 372609 h 3045839"/>
                <a:gd name="connsiteX1" fmla="*/ 4044985 w 13205988"/>
                <a:gd name="connsiteY1" fmla="*/ 300914 h 3045839"/>
                <a:gd name="connsiteX2" fmla="*/ 8697978 w 13205988"/>
                <a:gd name="connsiteY2" fmla="*/ 238410 h 3045839"/>
                <a:gd name="connsiteX3" fmla="*/ 12723878 w 13205988"/>
                <a:gd name="connsiteY3" fmla="*/ 156709 h 3045839"/>
                <a:gd name="connsiteX4" fmla="*/ 12698475 w 13205988"/>
                <a:gd name="connsiteY4" fmla="*/ 2548801 h 3045839"/>
                <a:gd name="connsiteX5" fmla="*/ 8812277 w 13205988"/>
                <a:gd name="connsiteY5" fmla="*/ 2988359 h 3045839"/>
                <a:gd name="connsiteX6" fmla="*/ 5256277 w 13205988"/>
                <a:gd name="connsiteY6" fmla="*/ 2942500 h 3045839"/>
                <a:gd name="connsiteX7" fmla="*/ 519178 w 13205988"/>
                <a:gd name="connsiteY7" fmla="*/ 2828201 h 3045839"/>
                <a:gd name="connsiteX8" fmla="*/ 519178 w 13205988"/>
                <a:gd name="connsiteY8" fmla="*/ 372609 h 3045839"/>
                <a:gd name="connsiteX0" fmla="*/ 519178 w 13140870"/>
                <a:gd name="connsiteY0" fmla="*/ 231027 h 2904257"/>
                <a:gd name="connsiteX1" fmla="*/ 4044985 w 13140870"/>
                <a:gd name="connsiteY1" fmla="*/ 159332 h 2904257"/>
                <a:gd name="connsiteX2" fmla="*/ 8697978 w 13140870"/>
                <a:gd name="connsiteY2" fmla="*/ 96828 h 2904257"/>
                <a:gd name="connsiteX3" fmla="*/ 12605734 w 13140870"/>
                <a:gd name="connsiteY3" fmla="*/ 281549 h 2904257"/>
                <a:gd name="connsiteX4" fmla="*/ 12698475 w 13140870"/>
                <a:gd name="connsiteY4" fmla="*/ 2407219 h 2904257"/>
                <a:gd name="connsiteX5" fmla="*/ 8812277 w 13140870"/>
                <a:gd name="connsiteY5" fmla="*/ 2846777 h 2904257"/>
                <a:gd name="connsiteX6" fmla="*/ 5256277 w 13140870"/>
                <a:gd name="connsiteY6" fmla="*/ 2800918 h 2904257"/>
                <a:gd name="connsiteX7" fmla="*/ 519178 w 13140870"/>
                <a:gd name="connsiteY7" fmla="*/ 2686619 h 2904257"/>
                <a:gd name="connsiteX8" fmla="*/ 519178 w 13140870"/>
                <a:gd name="connsiteY8" fmla="*/ 231027 h 2904257"/>
                <a:gd name="connsiteX0" fmla="*/ 482197 w 13182651"/>
                <a:gd name="connsiteY0" fmla="*/ 699079 h 2814726"/>
                <a:gd name="connsiteX1" fmla="*/ 4086766 w 13182651"/>
                <a:gd name="connsiteY1" fmla="*/ 107226 h 2814726"/>
                <a:gd name="connsiteX2" fmla="*/ 8739759 w 13182651"/>
                <a:gd name="connsiteY2" fmla="*/ 44722 h 2814726"/>
                <a:gd name="connsiteX3" fmla="*/ 12647515 w 13182651"/>
                <a:gd name="connsiteY3" fmla="*/ 229443 h 2814726"/>
                <a:gd name="connsiteX4" fmla="*/ 12740256 w 13182651"/>
                <a:gd name="connsiteY4" fmla="*/ 2355113 h 2814726"/>
                <a:gd name="connsiteX5" fmla="*/ 8854058 w 13182651"/>
                <a:gd name="connsiteY5" fmla="*/ 2794671 h 2814726"/>
                <a:gd name="connsiteX6" fmla="*/ 5298058 w 13182651"/>
                <a:gd name="connsiteY6" fmla="*/ 2748812 h 2814726"/>
                <a:gd name="connsiteX7" fmla="*/ 560959 w 13182651"/>
                <a:gd name="connsiteY7" fmla="*/ 2634513 h 2814726"/>
                <a:gd name="connsiteX8" fmla="*/ 482197 w 13182651"/>
                <a:gd name="connsiteY8" fmla="*/ 699079 h 2814726"/>
                <a:gd name="connsiteX0" fmla="*/ 223157 w 12923611"/>
                <a:gd name="connsiteY0" fmla="*/ 699079 h 2794671"/>
                <a:gd name="connsiteX1" fmla="*/ 3827726 w 12923611"/>
                <a:gd name="connsiteY1" fmla="*/ 107226 h 2794671"/>
                <a:gd name="connsiteX2" fmla="*/ 8480719 w 12923611"/>
                <a:gd name="connsiteY2" fmla="*/ 44722 h 2794671"/>
                <a:gd name="connsiteX3" fmla="*/ 12388475 w 12923611"/>
                <a:gd name="connsiteY3" fmla="*/ 229443 h 2794671"/>
                <a:gd name="connsiteX4" fmla="*/ 12481216 w 12923611"/>
                <a:gd name="connsiteY4" fmla="*/ 2355113 h 2794671"/>
                <a:gd name="connsiteX5" fmla="*/ 8595018 w 12923611"/>
                <a:gd name="connsiteY5" fmla="*/ 2794671 h 2794671"/>
                <a:gd name="connsiteX6" fmla="*/ 5039018 w 12923611"/>
                <a:gd name="connsiteY6" fmla="*/ 2748812 h 2794671"/>
                <a:gd name="connsiteX7" fmla="*/ 892635 w 12923611"/>
                <a:gd name="connsiteY7" fmla="*/ 2456899 h 2794671"/>
                <a:gd name="connsiteX8" fmla="*/ 223157 w 12923611"/>
                <a:gd name="connsiteY8" fmla="*/ 699079 h 2794671"/>
                <a:gd name="connsiteX0" fmla="*/ 22166 w 12722619"/>
                <a:gd name="connsiteY0" fmla="*/ 699079 h 2794671"/>
                <a:gd name="connsiteX1" fmla="*/ 3626735 w 12722619"/>
                <a:gd name="connsiteY1" fmla="*/ 107226 h 2794671"/>
                <a:gd name="connsiteX2" fmla="*/ 8279728 w 12722619"/>
                <a:gd name="connsiteY2" fmla="*/ 44722 h 2794671"/>
                <a:gd name="connsiteX3" fmla="*/ 12187484 w 12722619"/>
                <a:gd name="connsiteY3" fmla="*/ 229443 h 2794671"/>
                <a:gd name="connsiteX4" fmla="*/ 12280225 w 12722619"/>
                <a:gd name="connsiteY4" fmla="*/ 2355113 h 2794671"/>
                <a:gd name="connsiteX5" fmla="*/ 8394027 w 12722619"/>
                <a:gd name="connsiteY5" fmla="*/ 2794671 h 2794671"/>
                <a:gd name="connsiteX6" fmla="*/ 4838027 w 12722619"/>
                <a:gd name="connsiteY6" fmla="*/ 2748812 h 2794671"/>
                <a:gd name="connsiteX7" fmla="*/ 691644 w 12722619"/>
                <a:gd name="connsiteY7" fmla="*/ 2456899 h 2794671"/>
                <a:gd name="connsiteX8" fmla="*/ 22166 w 12722619"/>
                <a:gd name="connsiteY8" fmla="*/ 699079 h 2794671"/>
                <a:gd name="connsiteX0" fmla="*/ 8930 w 12709383"/>
                <a:gd name="connsiteY0" fmla="*/ 699079 h 2794671"/>
                <a:gd name="connsiteX1" fmla="*/ 3613499 w 12709383"/>
                <a:gd name="connsiteY1" fmla="*/ 107226 h 2794671"/>
                <a:gd name="connsiteX2" fmla="*/ 8266492 w 12709383"/>
                <a:gd name="connsiteY2" fmla="*/ 44722 h 2794671"/>
                <a:gd name="connsiteX3" fmla="*/ 12174248 w 12709383"/>
                <a:gd name="connsiteY3" fmla="*/ 229443 h 2794671"/>
                <a:gd name="connsiteX4" fmla="*/ 12266989 w 12709383"/>
                <a:gd name="connsiteY4" fmla="*/ 2355113 h 2794671"/>
                <a:gd name="connsiteX5" fmla="*/ 8380791 w 12709383"/>
                <a:gd name="connsiteY5" fmla="*/ 2794671 h 2794671"/>
                <a:gd name="connsiteX6" fmla="*/ 4824791 w 12709383"/>
                <a:gd name="connsiteY6" fmla="*/ 2748812 h 2794671"/>
                <a:gd name="connsiteX7" fmla="*/ 678408 w 12709383"/>
                <a:gd name="connsiteY7" fmla="*/ 2456899 h 2794671"/>
                <a:gd name="connsiteX8" fmla="*/ 8930 w 12709383"/>
                <a:gd name="connsiteY8" fmla="*/ 699079 h 2794671"/>
                <a:gd name="connsiteX0" fmla="*/ 582716 w 13283169"/>
                <a:gd name="connsiteY0" fmla="*/ 699079 h 2794671"/>
                <a:gd name="connsiteX1" fmla="*/ 4187285 w 13283169"/>
                <a:gd name="connsiteY1" fmla="*/ 107226 h 2794671"/>
                <a:gd name="connsiteX2" fmla="*/ 8840278 w 13283169"/>
                <a:gd name="connsiteY2" fmla="*/ 44722 h 2794671"/>
                <a:gd name="connsiteX3" fmla="*/ 12748034 w 13283169"/>
                <a:gd name="connsiteY3" fmla="*/ 229443 h 2794671"/>
                <a:gd name="connsiteX4" fmla="*/ 12840775 w 13283169"/>
                <a:gd name="connsiteY4" fmla="*/ 2355113 h 2794671"/>
                <a:gd name="connsiteX5" fmla="*/ 8954577 w 13283169"/>
                <a:gd name="connsiteY5" fmla="*/ 2794671 h 2794671"/>
                <a:gd name="connsiteX6" fmla="*/ 5398577 w 13283169"/>
                <a:gd name="connsiteY6" fmla="*/ 2748812 h 2794671"/>
                <a:gd name="connsiteX7" fmla="*/ 497187 w 13283169"/>
                <a:gd name="connsiteY7" fmla="*/ 2551173 h 2794671"/>
                <a:gd name="connsiteX8" fmla="*/ 582716 w 13283169"/>
                <a:gd name="connsiteY8" fmla="*/ 699079 h 2794671"/>
                <a:gd name="connsiteX0" fmla="*/ 381785 w 13082238"/>
                <a:gd name="connsiteY0" fmla="*/ 699079 h 2794671"/>
                <a:gd name="connsiteX1" fmla="*/ 3986354 w 13082238"/>
                <a:gd name="connsiteY1" fmla="*/ 107226 h 2794671"/>
                <a:gd name="connsiteX2" fmla="*/ 8639347 w 13082238"/>
                <a:gd name="connsiteY2" fmla="*/ 44722 h 2794671"/>
                <a:gd name="connsiteX3" fmla="*/ 12547103 w 13082238"/>
                <a:gd name="connsiteY3" fmla="*/ 229443 h 2794671"/>
                <a:gd name="connsiteX4" fmla="*/ 12639844 w 13082238"/>
                <a:gd name="connsiteY4" fmla="*/ 2355113 h 2794671"/>
                <a:gd name="connsiteX5" fmla="*/ 8753646 w 13082238"/>
                <a:gd name="connsiteY5" fmla="*/ 2794671 h 2794671"/>
                <a:gd name="connsiteX6" fmla="*/ 5197646 w 13082238"/>
                <a:gd name="connsiteY6" fmla="*/ 2748812 h 2794671"/>
                <a:gd name="connsiteX7" fmla="*/ 296256 w 13082238"/>
                <a:gd name="connsiteY7" fmla="*/ 2551173 h 2794671"/>
                <a:gd name="connsiteX8" fmla="*/ 381785 w 13082238"/>
                <a:gd name="connsiteY8" fmla="*/ 699079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3195065"/>
                <a:gd name="connsiteY0" fmla="*/ 656227 h 2794671"/>
                <a:gd name="connsiteX1" fmla="*/ 4099181 w 13195065"/>
                <a:gd name="connsiteY1" fmla="*/ 107226 h 2794671"/>
                <a:gd name="connsiteX2" fmla="*/ 8752174 w 13195065"/>
                <a:gd name="connsiteY2" fmla="*/ 44722 h 2794671"/>
                <a:gd name="connsiteX3" fmla="*/ 12659930 w 13195065"/>
                <a:gd name="connsiteY3" fmla="*/ 229443 h 2794671"/>
                <a:gd name="connsiteX4" fmla="*/ 12752671 w 13195065"/>
                <a:gd name="connsiteY4" fmla="*/ 2355113 h 2794671"/>
                <a:gd name="connsiteX5" fmla="*/ 8866473 w 13195065"/>
                <a:gd name="connsiteY5" fmla="*/ 2794671 h 2794671"/>
                <a:gd name="connsiteX6" fmla="*/ 5310473 w 13195065"/>
                <a:gd name="connsiteY6" fmla="*/ 2748812 h 2794671"/>
                <a:gd name="connsiteX7" fmla="*/ 409083 w 13195065"/>
                <a:gd name="connsiteY7" fmla="*/ 2551173 h 2794671"/>
                <a:gd name="connsiteX8" fmla="*/ 132838 w 13195065"/>
                <a:gd name="connsiteY8" fmla="*/ 656227 h 2794671"/>
                <a:gd name="connsiteX0" fmla="*/ 132838 w 12936322"/>
                <a:gd name="connsiteY0" fmla="*/ 656227 h 2794671"/>
                <a:gd name="connsiteX1" fmla="*/ 4099181 w 12936322"/>
                <a:gd name="connsiteY1" fmla="*/ 107226 h 2794671"/>
                <a:gd name="connsiteX2" fmla="*/ 8752174 w 12936322"/>
                <a:gd name="connsiteY2" fmla="*/ 44722 h 2794671"/>
                <a:gd name="connsiteX3" fmla="*/ 12659930 w 12936322"/>
                <a:gd name="connsiteY3" fmla="*/ 229443 h 2794671"/>
                <a:gd name="connsiteX4" fmla="*/ 12752671 w 12936322"/>
                <a:gd name="connsiteY4" fmla="*/ 2355113 h 2794671"/>
                <a:gd name="connsiteX5" fmla="*/ 8866473 w 12936322"/>
                <a:gd name="connsiteY5" fmla="*/ 2794671 h 2794671"/>
                <a:gd name="connsiteX6" fmla="*/ 5310473 w 12936322"/>
                <a:gd name="connsiteY6" fmla="*/ 2748812 h 2794671"/>
                <a:gd name="connsiteX7" fmla="*/ 409083 w 12936322"/>
                <a:gd name="connsiteY7" fmla="*/ 2551173 h 2794671"/>
                <a:gd name="connsiteX8" fmla="*/ 132838 w 12936322"/>
                <a:gd name="connsiteY8" fmla="*/ 656227 h 2794671"/>
                <a:gd name="connsiteX0" fmla="*/ 132838 w 12936322"/>
                <a:gd name="connsiteY0" fmla="*/ 678133 h 2911167"/>
                <a:gd name="connsiteX1" fmla="*/ 4099181 w 12936322"/>
                <a:gd name="connsiteY1" fmla="*/ 129132 h 2911167"/>
                <a:gd name="connsiteX2" fmla="*/ 8752174 w 12936322"/>
                <a:gd name="connsiteY2" fmla="*/ 66628 h 2911167"/>
                <a:gd name="connsiteX3" fmla="*/ 12659930 w 12936322"/>
                <a:gd name="connsiteY3" fmla="*/ 251349 h 2911167"/>
                <a:gd name="connsiteX4" fmla="*/ 12752671 w 12936322"/>
                <a:gd name="connsiteY4" fmla="*/ 2705386 h 2911167"/>
                <a:gd name="connsiteX5" fmla="*/ 8866473 w 12936322"/>
                <a:gd name="connsiteY5" fmla="*/ 2816577 h 2911167"/>
                <a:gd name="connsiteX6" fmla="*/ 5310473 w 12936322"/>
                <a:gd name="connsiteY6" fmla="*/ 2770718 h 2911167"/>
                <a:gd name="connsiteX7" fmla="*/ 409083 w 12936322"/>
                <a:gd name="connsiteY7" fmla="*/ 2573079 h 2911167"/>
                <a:gd name="connsiteX8" fmla="*/ 132838 w 12936322"/>
                <a:gd name="connsiteY8" fmla="*/ 678133 h 2911167"/>
                <a:gd name="connsiteX0" fmla="*/ 132838 w 12995613"/>
                <a:gd name="connsiteY0" fmla="*/ 678133 h 2911165"/>
                <a:gd name="connsiteX1" fmla="*/ 4099181 w 12995613"/>
                <a:gd name="connsiteY1" fmla="*/ 129132 h 2911165"/>
                <a:gd name="connsiteX2" fmla="*/ 8752174 w 12995613"/>
                <a:gd name="connsiteY2" fmla="*/ 66628 h 2911165"/>
                <a:gd name="connsiteX3" fmla="*/ 12659930 w 12995613"/>
                <a:gd name="connsiteY3" fmla="*/ 251349 h 2911165"/>
                <a:gd name="connsiteX4" fmla="*/ 12752671 w 12995613"/>
                <a:gd name="connsiteY4" fmla="*/ 2705386 h 2911165"/>
                <a:gd name="connsiteX5" fmla="*/ 8866473 w 12995613"/>
                <a:gd name="connsiteY5" fmla="*/ 2816577 h 2911165"/>
                <a:gd name="connsiteX6" fmla="*/ 5310473 w 12995613"/>
                <a:gd name="connsiteY6" fmla="*/ 2770718 h 2911165"/>
                <a:gd name="connsiteX7" fmla="*/ 409083 w 12995613"/>
                <a:gd name="connsiteY7" fmla="*/ 2573079 h 2911165"/>
                <a:gd name="connsiteX8" fmla="*/ 132838 w 12995613"/>
                <a:gd name="connsiteY8" fmla="*/ 678133 h 2911165"/>
                <a:gd name="connsiteX0" fmla="*/ 132838 w 12770730"/>
                <a:gd name="connsiteY0" fmla="*/ 803207 h 3036241"/>
                <a:gd name="connsiteX1" fmla="*/ 4099181 w 12770730"/>
                <a:gd name="connsiteY1" fmla="*/ 254206 h 3036241"/>
                <a:gd name="connsiteX2" fmla="*/ 8752174 w 12770730"/>
                <a:gd name="connsiteY2" fmla="*/ 191702 h 3036241"/>
                <a:gd name="connsiteX3" fmla="*/ 12125133 w 12770730"/>
                <a:gd name="connsiteY3" fmla="*/ 199610 h 3036241"/>
                <a:gd name="connsiteX4" fmla="*/ 12752671 w 12770730"/>
                <a:gd name="connsiteY4" fmla="*/ 2830460 h 3036241"/>
                <a:gd name="connsiteX5" fmla="*/ 8866473 w 12770730"/>
                <a:gd name="connsiteY5" fmla="*/ 2941651 h 3036241"/>
                <a:gd name="connsiteX6" fmla="*/ 5310473 w 12770730"/>
                <a:gd name="connsiteY6" fmla="*/ 2895792 h 3036241"/>
                <a:gd name="connsiteX7" fmla="*/ 409083 w 12770730"/>
                <a:gd name="connsiteY7" fmla="*/ 2698153 h 3036241"/>
                <a:gd name="connsiteX8" fmla="*/ 132838 w 12770730"/>
                <a:gd name="connsiteY8" fmla="*/ 803207 h 3036241"/>
                <a:gd name="connsiteX0" fmla="*/ 132838 w 12810188"/>
                <a:gd name="connsiteY0" fmla="*/ 612058 h 2845090"/>
                <a:gd name="connsiteX1" fmla="*/ 4099181 w 12810188"/>
                <a:gd name="connsiteY1" fmla="*/ 63057 h 2845090"/>
                <a:gd name="connsiteX2" fmla="*/ 8752174 w 12810188"/>
                <a:gd name="connsiteY2" fmla="*/ 553 h 2845090"/>
                <a:gd name="connsiteX3" fmla="*/ 12125133 w 12810188"/>
                <a:gd name="connsiteY3" fmla="*/ 8461 h 2845090"/>
                <a:gd name="connsiteX4" fmla="*/ 12752671 w 12810188"/>
                <a:gd name="connsiteY4" fmla="*/ 2639311 h 2845090"/>
                <a:gd name="connsiteX5" fmla="*/ 8866473 w 12810188"/>
                <a:gd name="connsiteY5" fmla="*/ 2750502 h 2845090"/>
                <a:gd name="connsiteX6" fmla="*/ 5310473 w 12810188"/>
                <a:gd name="connsiteY6" fmla="*/ 2704643 h 2845090"/>
                <a:gd name="connsiteX7" fmla="*/ 409083 w 12810188"/>
                <a:gd name="connsiteY7" fmla="*/ 2507004 h 2845090"/>
                <a:gd name="connsiteX8" fmla="*/ 132838 w 12810188"/>
                <a:gd name="connsiteY8" fmla="*/ 612058 h 2845090"/>
                <a:gd name="connsiteX0" fmla="*/ 132838 w 12290970"/>
                <a:gd name="connsiteY0" fmla="*/ 800955 h 3013497"/>
                <a:gd name="connsiteX1" fmla="*/ 4099181 w 12290970"/>
                <a:gd name="connsiteY1" fmla="*/ 251954 h 3013497"/>
                <a:gd name="connsiteX2" fmla="*/ 8752174 w 12290970"/>
                <a:gd name="connsiteY2" fmla="*/ 189450 h 3013497"/>
                <a:gd name="connsiteX3" fmla="*/ 12125133 w 12290970"/>
                <a:gd name="connsiteY3" fmla="*/ 197358 h 3013497"/>
                <a:gd name="connsiteX4" fmla="*/ 11777454 w 12290970"/>
                <a:gd name="connsiteY4" fmla="*/ 2797814 h 3013497"/>
                <a:gd name="connsiteX5" fmla="*/ 8866473 w 12290970"/>
                <a:gd name="connsiteY5" fmla="*/ 2939399 h 3013497"/>
                <a:gd name="connsiteX6" fmla="*/ 5310473 w 12290970"/>
                <a:gd name="connsiteY6" fmla="*/ 2893540 h 3013497"/>
                <a:gd name="connsiteX7" fmla="*/ 409083 w 12290970"/>
                <a:gd name="connsiteY7" fmla="*/ 2695901 h 3013497"/>
                <a:gd name="connsiteX8" fmla="*/ 132838 w 12290970"/>
                <a:gd name="connsiteY8" fmla="*/ 800955 h 3013497"/>
                <a:gd name="connsiteX0" fmla="*/ 132838 w 12357158"/>
                <a:gd name="connsiteY0" fmla="*/ 711387 h 2923929"/>
                <a:gd name="connsiteX1" fmla="*/ 4099181 w 12357158"/>
                <a:gd name="connsiteY1" fmla="*/ 162386 h 2923929"/>
                <a:gd name="connsiteX2" fmla="*/ 8752174 w 12357158"/>
                <a:gd name="connsiteY2" fmla="*/ 99882 h 2923929"/>
                <a:gd name="connsiteX3" fmla="*/ 12125133 w 12357158"/>
                <a:gd name="connsiteY3" fmla="*/ 107790 h 2923929"/>
                <a:gd name="connsiteX4" fmla="*/ 12031100 w 12357158"/>
                <a:gd name="connsiteY4" fmla="*/ 1498156 h 2923929"/>
                <a:gd name="connsiteX5" fmla="*/ 11777454 w 12357158"/>
                <a:gd name="connsiteY5" fmla="*/ 2708246 h 2923929"/>
                <a:gd name="connsiteX6" fmla="*/ 8866473 w 12357158"/>
                <a:gd name="connsiteY6" fmla="*/ 2849831 h 2923929"/>
                <a:gd name="connsiteX7" fmla="*/ 5310473 w 12357158"/>
                <a:gd name="connsiteY7" fmla="*/ 2803972 h 2923929"/>
                <a:gd name="connsiteX8" fmla="*/ 409083 w 12357158"/>
                <a:gd name="connsiteY8" fmla="*/ 2606333 h 2923929"/>
                <a:gd name="connsiteX9" fmla="*/ 132838 w 12357158"/>
                <a:gd name="connsiteY9" fmla="*/ 711387 h 2923929"/>
                <a:gd name="connsiteX0" fmla="*/ 132838 w 12761390"/>
                <a:gd name="connsiteY0" fmla="*/ 718131 h 2930673"/>
                <a:gd name="connsiteX1" fmla="*/ 4099181 w 12761390"/>
                <a:gd name="connsiteY1" fmla="*/ 169130 h 2930673"/>
                <a:gd name="connsiteX2" fmla="*/ 8752174 w 12761390"/>
                <a:gd name="connsiteY2" fmla="*/ 106626 h 2930673"/>
                <a:gd name="connsiteX3" fmla="*/ 12125133 w 12761390"/>
                <a:gd name="connsiteY3" fmla="*/ 114534 h 2930673"/>
                <a:gd name="connsiteX4" fmla="*/ 12738918 w 12761390"/>
                <a:gd name="connsiteY4" fmla="*/ 1596080 h 2930673"/>
                <a:gd name="connsiteX5" fmla="*/ 11777454 w 12761390"/>
                <a:gd name="connsiteY5" fmla="*/ 2714990 h 2930673"/>
                <a:gd name="connsiteX6" fmla="*/ 8866473 w 12761390"/>
                <a:gd name="connsiteY6" fmla="*/ 2856575 h 2930673"/>
                <a:gd name="connsiteX7" fmla="*/ 5310473 w 12761390"/>
                <a:gd name="connsiteY7" fmla="*/ 2810716 h 2930673"/>
                <a:gd name="connsiteX8" fmla="*/ 409083 w 12761390"/>
                <a:gd name="connsiteY8" fmla="*/ 2613077 h 2930673"/>
                <a:gd name="connsiteX9" fmla="*/ 132838 w 12761390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38918"/>
                <a:gd name="connsiteY0" fmla="*/ 718131 h 2930673"/>
                <a:gd name="connsiteX1" fmla="*/ 4099181 w 12738918"/>
                <a:gd name="connsiteY1" fmla="*/ 169130 h 2930673"/>
                <a:gd name="connsiteX2" fmla="*/ 8752174 w 12738918"/>
                <a:gd name="connsiteY2" fmla="*/ 106626 h 2930673"/>
                <a:gd name="connsiteX3" fmla="*/ 12125133 w 12738918"/>
                <a:gd name="connsiteY3" fmla="*/ 114534 h 2930673"/>
                <a:gd name="connsiteX4" fmla="*/ 12738918 w 12738918"/>
                <a:gd name="connsiteY4" fmla="*/ 1596080 h 2930673"/>
                <a:gd name="connsiteX5" fmla="*/ 11777454 w 12738918"/>
                <a:gd name="connsiteY5" fmla="*/ 2714990 h 2930673"/>
                <a:gd name="connsiteX6" fmla="*/ 8866473 w 12738918"/>
                <a:gd name="connsiteY6" fmla="*/ 2856575 h 2930673"/>
                <a:gd name="connsiteX7" fmla="*/ 5310473 w 12738918"/>
                <a:gd name="connsiteY7" fmla="*/ 2810716 h 2930673"/>
                <a:gd name="connsiteX8" fmla="*/ 409083 w 12738918"/>
                <a:gd name="connsiteY8" fmla="*/ 2613077 h 2930673"/>
                <a:gd name="connsiteX9" fmla="*/ 132838 w 12738918"/>
                <a:gd name="connsiteY9" fmla="*/ 718131 h 2930673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66506"/>
                <a:gd name="connsiteX1" fmla="*/ 4099181 w 12751357"/>
                <a:gd name="connsiteY1" fmla="*/ 169130 h 2866506"/>
                <a:gd name="connsiteX2" fmla="*/ 8752174 w 12751357"/>
                <a:gd name="connsiteY2" fmla="*/ 106626 h 2866506"/>
                <a:gd name="connsiteX3" fmla="*/ 12125133 w 12751357"/>
                <a:gd name="connsiteY3" fmla="*/ 114534 h 2866506"/>
                <a:gd name="connsiteX4" fmla="*/ 12738918 w 12751357"/>
                <a:gd name="connsiteY4" fmla="*/ 1596080 h 2866506"/>
                <a:gd name="connsiteX5" fmla="*/ 12352831 w 12751357"/>
                <a:gd name="connsiteY5" fmla="*/ 2604943 h 2866506"/>
                <a:gd name="connsiteX6" fmla="*/ 8866473 w 12751357"/>
                <a:gd name="connsiteY6" fmla="*/ 2856575 h 2866506"/>
                <a:gd name="connsiteX7" fmla="*/ 5310473 w 12751357"/>
                <a:gd name="connsiteY7" fmla="*/ 2810716 h 2866506"/>
                <a:gd name="connsiteX8" fmla="*/ 409083 w 12751357"/>
                <a:gd name="connsiteY8" fmla="*/ 2613077 h 2866506"/>
                <a:gd name="connsiteX9" fmla="*/ 132838 w 12751357"/>
                <a:gd name="connsiteY9" fmla="*/ 718131 h 2866506"/>
                <a:gd name="connsiteX0" fmla="*/ 132838 w 12751357"/>
                <a:gd name="connsiteY0" fmla="*/ 718131 h 2856575"/>
                <a:gd name="connsiteX1" fmla="*/ 4099181 w 12751357"/>
                <a:gd name="connsiteY1" fmla="*/ 169130 h 2856575"/>
                <a:gd name="connsiteX2" fmla="*/ 8752174 w 12751357"/>
                <a:gd name="connsiteY2" fmla="*/ 106626 h 2856575"/>
                <a:gd name="connsiteX3" fmla="*/ 12125133 w 12751357"/>
                <a:gd name="connsiteY3" fmla="*/ 114534 h 2856575"/>
                <a:gd name="connsiteX4" fmla="*/ 12738918 w 12751357"/>
                <a:gd name="connsiteY4" fmla="*/ 1596080 h 2856575"/>
                <a:gd name="connsiteX5" fmla="*/ 12352831 w 12751357"/>
                <a:gd name="connsiteY5" fmla="*/ 2604943 h 2856575"/>
                <a:gd name="connsiteX6" fmla="*/ 8866473 w 12751357"/>
                <a:gd name="connsiteY6" fmla="*/ 2856575 h 2856575"/>
                <a:gd name="connsiteX7" fmla="*/ 5310473 w 12751357"/>
                <a:gd name="connsiteY7" fmla="*/ 2810716 h 2856575"/>
                <a:gd name="connsiteX8" fmla="*/ 409083 w 12751357"/>
                <a:gd name="connsiteY8" fmla="*/ 2613077 h 2856575"/>
                <a:gd name="connsiteX9" fmla="*/ 132838 w 1275135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718131 h 2856575"/>
                <a:gd name="connsiteX1" fmla="*/ 4099181 w 13017717"/>
                <a:gd name="connsiteY1" fmla="*/ 169130 h 2856575"/>
                <a:gd name="connsiteX2" fmla="*/ 8752174 w 13017717"/>
                <a:gd name="connsiteY2" fmla="*/ 106626 h 2856575"/>
                <a:gd name="connsiteX3" fmla="*/ 12125133 w 13017717"/>
                <a:gd name="connsiteY3" fmla="*/ 114534 h 2856575"/>
                <a:gd name="connsiteX4" fmla="*/ 12738918 w 13017717"/>
                <a:gd name="connsiteY4" fmla="*/ 1596080 h 2856575"/>
                <a:gd name="connsiteX5" fmla="*/ 12800347 w 13017717"/>
                <a:gd name="connsiteY5" fmla="*/ 2604943 h 2856575"/>
                <a:gd name="connsiteX6" fmla="*/ 8866473 w 13017717"/>
                <a:gd name="connsiteY6" fmla="*/ 2856575 h 2856575"/>
                <a:gd name="connsiteX7" fmla="*/ 5310473 w 13017717"/>
                <a:gd name="connsiteY7" fmla="*/ 2810716 h 2856575"/>
                <a:gd name="connsiteX8" fmla="*/ 409083 w 13017717"/>
                <a:gd name="connsiteY8" fmla="*/ 2613077 h 2856575"/>
                <a:gd name="connsiteX9" fmla="*/ 132838 w 13017717"/>
                <a:gd name="connsiteY9" fmla="*/ 718131 h 2856575"/>
                <a:gd name="connsiteX0" fmla="*/ 132838 w 13017717"/>
                <a:gd name="connsiteY0" fmla="*/ 635964 h 2774408"/>
                <a:gd name="connsiteX1" fmla="*/ 4099181 w 13017717"/>
                <a:gd name="connsiteY1" fmla="*/ 86963 h 2774408"/>
                <a:gd name="connsiteX2" fmla="*/ 8752174 w 13017717"/>
                <a:gd name="connsiteY2" fmla="*/ 24459 h 2774408"/>
                <a:gd name="connsiteX3" fmla="*/ 12700509 w 13017717"/>
                <a:gd name="connsiteY3" fmla="*/ 153419 h 2774408"/>
                <a:gd name="connsiteX4" fmla="*/ 12738918 w 13017717"/>
                <a:gd name="connsiteY4" fmla="*/ 1513913 h 2774408"/>
                <a:gd name="connsiteX5" fmla="*/ 12800347 w 13017717"/>
                <a:gd name="connsiteY5" fmla="*/ 2522776 h 2774408"/>
                <a:gd name="connsiteX6" fmla="*/ 8866473 w 13017717"/>
                <a:gd name="connsiteY6" fmla="*/ 2774408 h 2774408"/>
                <a:gd name="connsiteX7" fmla="*/ 5310473 w 13017717"/>
                <a:gd name="connsiteY7" fmla="*/ 2728549 h 2774408"/>
                <a:gd name="connsiteX8" fmla="*/ 409083 w 13017717"/>
                <a:gd name="connsiteY8" fmla="*/ 2530910 h 2774408"/>
                <a:gd name="connsiteX9" fmla="*/ 132838 w 13017717"/>
                <a:gd name="connsiteY9" fmla="*/ 635964 h 2774408"/>
                <a:gd name="connsiteX0" fmla="*/ 132838 w 13017717"/>
                <a:gd name="connsiteY0" fmla="*/ 612224 h 2750668"/>
                <a:gd name="connsiteX1" fmla="*/ 4099181 w 13017717"/>
                <a:gd name="connsiteY1" fmla="*/ 63223 h 2750668"/>
                <a:gd name="connsiteX2" fmla="*/ 8752174 w 13017717"/>
                <a:gd name="connsiteY2" fmla="*/ 719 h 2750668"/>
                <a:gd name="connsiteX3" fmla="*/ 12700509 w 13017717"/>
                <a:gd name="connsiteY3" fmla="*/ 129679 h 2750668"/>
                <a:gd name="connsiteX4" fmla="*/ 12738918 w 13017717"/>
                <a:gd name="connsiteY4" fmla="*/ 1490173 h 2750668"/>
                <a:gd name="connsiteX5" fmla="*/ 12800347 w 13017717"/>
                <a:gd name="connsiteY5" fmla="*/ 2499036 h 2750668"/>
                <a:gd name="connsiteX6" fmla="*/ 8866473 w 13017717"/>
                <a:gd name="connsiteY6" fmla="*/ 2750668 h 2750668"/>
                <a:gd name="connsiteX7" fmla="*/ 5310473 w 13017717"/>
                <a:gd name="connsiteY7" fmla="*/ 2704809 h 2750668"/>
                <a:gd name="connsiteX8" fmla="*/ 409083 w 13017717"/>
                <a:gd name="connsiteY8" fmla="*/ 2507170 h 2750668"/>
                <a:gd name="connsiteX9" fmla="*/ 132838 w 13017717"/>
                <a:gd name="connsiteY9" fmla="*/ 612224 h 2750668"/>
                <a:gd name="connsiteX0" fmla="*/ 132838 w 13017717"/>
                <a:gd name="connsiteY0" fmla="*/ 599569 h 2738013"/>
                <a:gd name="connsiteX1" fmla="*/ 4099181 w 13017717"/>
                <a:gd name="connsiteY1" fmla="*/ 50568 h 2738013"/>
                <a:gd name="connsiteX2" fmla="*/ 8688242 w 13017717"/>
                <a:gd name="connsiteY2" fmla="*/ 32083 h 2738013"/>
                <a:gd name="connsiteX3" fmla="*/ 12700509 w 13017717"/>
                <a:gd name="connsiteY3" fmla="*/ 117024 h 2738013"/>
                <a:gd name="connsiteX4" fmla="*/ 12738918 w 13017717"/>
                <a:gd name="connsiteY4" fmla="*/ 1477518 h 2738013"/>
                <a:gd name="connsiteX5" fmla="*/ 12800347 w 13017717"/>
                <a:gd name="connsiteY5" fmla="*/ 2486381 h 2738013"/>
                <a:gd name="connsiteX6" fmla="*/ 8866473 w 13017717"/>
                <a:gd name="connsiteY6" fmla="*/ 2738013 h 2738013"/>
                <a:gd name="connsiteX7" fmla="*/ 5310473 w 13017717"/>
                <a:gd name="connsiteY7" fmla="*/ 2692154 h 2738013"/>
                <a:gd name="connsiteX8" fmla="*/ 409083 w 13017717"/>
                <a:gd name="connsiteY8" fmla="*/ 2494515 h 2738013"/>
                <a:gd name="connsiteX9" fmla="*/ 132838 w 13017717"/>
                <a:gd name="connsiteY9" fmla="*/ 599569 h 2738013"/>
                <a:gd name="connsiteX0" fmla="*/ 308250 w 13193129"/>
                <a:gd name="connsiteY0" fmla="*/ 585520 h 2723964"/>
                <a:gd name="connsiteX1" fmla="*/ 2548463 w 13193129"/>
                <a:gd name="connsiteY1" fmla="*/ 58528 h 2723964"/>
                <a:gd name="connsiteX2" fmla="*/ 8863654 w 13193129"/>
                <a:gd name="connsiteY2" fmla="*/ 18034 h 2723964"/>
                <a:gd name="connsiteX3" fmla="*/ 12875921 w 13193129"/>
                <a:gd name="connsiteY3" fmla="*/ 102975 h 2723964"/>
                <a:gd name="connsiteX4" fmla="*/ 12914330 w 13193129"/>
                <a:gd name="connsiteY4" fmla="*/ 1463469 h 2723964"/>
                <a:gd name="connsiteX5" fmla="*/ 12975759 w 13193129"/>
                <a:gd name="connsiteY5" fmla="*/ 2472332 h 2723964"/>
                <a:gd name="connsiteX6" fmla="*/ 9041885 w 13193129"/>
                <a:gd name="connsiteY6" fmla="*/ 2723964 h 2723964"/>
                <a:gd name="connsiteX7" fmla="*/ 5485885 w 13193129"/>
                <a:gd name="connsiteY7" fmla="*/ 2678105 h 2723964"/>
                <a:gd name="connsiteX8" fmla="*/ 584495 w 13193129"/>
                <a:gd name="connsiteY8" fmla="*/ 2480466 h 2723964"/>
                <a:gd name="connsiteX9" fmla="*/ 308250 w 13193129"/>
                <a:gd name="connsiteY9" fmla="*/ 585520 h 2723964"/>
                <a:gd name="connsiteX0" fmla="*/ 308250 w 13226031"/>
                <a:gd name="connsiteY0" fmla="*/ 585520 h 2723964"/>
                <a:gd name="connsiteX1" fmla="*/ 2548463 w 13226031"/>
                <a:gd name="connsiteY1" fmla="*/ 58528 h 2723964"/>
                <a:gd name="connsiteX2" fmla="*/ 8863654 w 13226031"/>
                <a:gd name="connsiteY2" fmla="*/ 18034 h 2723964"/>
                <a:gd name="connsiteX3" fmla="*/ 12875921 w 13226031"/>
                <a:gd name="connsiteY3" fmla="*/ 102975 h 2723964"/>
                <a:gd name="connsiteX4" fmla="*/ 13042192 w 13226031"/>
                <a:gd name="connsiteY4" fmla="*/ 1441459 h 2723964"/>
                <a:gd name="connsiteX5" fmla="*/ 12975759 w 13226031"/>
                <a:gd name="connsiteY5" fmla="*/ 2472332 h 2723964"/>
                <a:gd name="connsiteX6" fmla="*/ 9041885 w 13226031"/>
                <a:gd name="connsiteY6" fmla="*/ 2723964 h 2723964"/>
                <a:gd name="connsiteX7" fmla="*/ 5485885 w 13226031"/>
                <a:gd name="connsiteY7" fmla="*/ 2678105 h 2723964"/>
                <a:gd name="connsiteX8" fmla="*/ 584495 w 13226031"/>
                <a:gd name="connsiteY8" fmla="*/ 2480466 h 2723964"/>
                <a:gd name="connsiteX9" fmla="*/ 308250 w 13226031"/>
                <a:gd name="connsiteY9" fmla="*/ 585520 h 2723964"/>
                <a:gd name="connsiteX0" fmla="*/ 308250 w 13489708"/>
                <a:gd name="connsiteY0" fmla="*/ 585520 h 2723964"/>
                <a:gd name="connsiteX1" fmla="*/ 2548463 w 13489708"/>
                <a:gd name="connsiteY1" fmla="*/ 58528 h 2723964"/>
                <a:gd name="connsiteX2" fmla="*/ 8863654 w 13489708"/>
                <a:gd name="connsiteY2" fmla="*/ 18034 h 2723964"/>
                <a:gd name="connsiteX3" fmla="*/ 12875921 w 13489708"/>
                <a:gd name="connsiteY3" fmla="*/ 102975 h 2723964"/>
                <a:gd name="connsiteX4" fmla="*/ 13489708 w 13489708"/>
                <a:gd name="connsiteY4" fmla="*/ 1441459 h 2723964"/>
                <a:gd name="connsiteX5" fmla="*/ 12975759 w 13489708"/>
                <a:gd name="connsiteY5" fmla="*/ 2472332 h 2723964"/>
                <a:gd name="connsiteX6" fmla="*/ 9041885 w 13489708"/>
                <a:gd name="connsiteY6" fmla="*/ 2723964 h 2723964"/>
                <a:gd name="connsiteX7" fmla="*/ 5485885 w 13489708"/>
                <a:gd name="connsiteY7" fmla="*/ 2678105 h 2723964"/>
                <a:gd name="connsiteX8" fmla="*/ 584495 w 13489708"/>
                <a:gd name="connsiteY8" fmla="*/ 2480466 h 2723964"/>
                <a:gd name="connsiteX9" fmla="*/ 308250 w 13489708"/>
                <a:gd name="connsiteY9" fmla="*/ 585520 h 2723964"/>
                <a:gd name="connsiteX0" fmla="*/ 61694 w 13243152"/>
                <a:gd name="connsiteY0" fmla="*/ 585520 h 2723964"/>
                <a:gd name="connsiteX1" fmla="*/ 2301907 w 13243152"/>
                <a:gd name="connsiteY1" fmla="*/ 58528 h 2723964"/>
                <a:gd name="connsiteX2" fmla="*/ 8617098 w 13243152"/>
                <a:gd name="connsiteY2" fmla="*/ 18034 h 2723964"/>
                <a:gd name="connsiteX3" fmla="*/ 12629365 w 13243152"/>
                <a:gd name="connsiteY3" fmla="*/ 102975 h 2723964"/>
                <a:gd name="connsiteX4" fmla="*/ 13243152 w 13243152"/>
                <a:gd name="connsiteY4" fmla="*/ 1441459 h 2723964"/>
                <a:gd name="connsiteX5" fmla="*/ 12729203 w 13243152"/>
                <a:gd name="connsiteY5" fmla="*/ 2472332 h 2723964"/>
                <a:gd name="connsiteX6" fmla="*/ 8795329 w 13243152"/>
                <a:gd name="connsiteY6" fmla="*/ 2723964 h 2723964"/>
                <a:gd name="connsiteX7" fmla="*/ 5239329 w 13243152"/>
                <a:gd name="connsiteY7" fmla="*/ 2678105 h 2723964"/>
                <a:gd name="connsiteX8" fmla="*/ 1041177 w 13243152"/>
                <a:gd name="connsiteY8" fmla="*/ 2425443 h 2723964"/>
                <a:gd name="connsiteX9" fmla="*/ 61694 w 13243152"/>
                <a:gd name="connsiteY9" fmla="*/ 585520 h 2723964"/>
                <a:gd name="connsiteX0" fmla="*/ 103211 w 12965013"/>
                <a:gd name="connsiteY0" fmla="*/ 608954 h 2725388"/>
                <a:gd name="connsiteX1" fmla="*/ 2023768 w 12965013"/>
                <a:gd name="connsiteY1" fmla="*/ 59952 h 2725388"/>
                <a:gd name="connsiteX2" fmla="*/ 8338959 w 12965013"/>
                <a:gd name="connsiteY2" fmla="*/ 19458 h 2725388"/>
                <a:gd name="connsiteX3" fmla="*/ 12351226 w 12965013"/>
                <a:gd name="connsiteY3" fmla="*/ 104399 h 2725388"/>
                <a:gd name="connsiteX4" fmla="*/ 12965013 w 12965013"/>
                <a:gd name="connsiteY4" fmla="*/ 1442883 h 2725388"/>
                <a:gd name="connsiteX5" fmla="*/ 12451064 w 12965013"/>
                <a:gd name="connsiteY5" fmla="*/ 2473756 h 2725388"/>
                <a:gd name="connsiteX6" fmla="*/ 8517190 w 12965013"/>
                <a:gd name="connsiteY6" fmla="*/ 2725388 h 2725388"/>
                <a:gd name="connsiteX7" fmla="*/ 4961190 w 12965013"/>
                <a:gd name="connsiteY7" fmla="*/ 2679529 h 2725388"/>
                <a:gd name="connsiteX8" fmla="*/ 763038 w 12965013"/>
                <a:gd name="connsiteY8" fmla="*/ 2426867 h 2725388"/>
                <a:gd name="connsiteX9" fmla="*/ 103211 w 12965013"/>
                <a:gd name="connsiteY9" fmla="*/ 608954 h 2725388"/>
                <a:gd name="connsiteX0" fmla="*/ 169251 w 13031053"/>
                <a:gd name="connsiteY0" fmla="*/ 623155 h 2739589"/>
                <a:gd name="connsiteX1" fmla="*/ 2984839 w 13031053"/>
                <a:gd name="connsiteY1" fmla="*/ 52144 h 2739589"/>
                <a:gd name="connsiteX2" fmla="*/ 8404999 w 13031053"/>
                <a:gd name="connsiteY2" fmla="*/ 33659 h 2739589"/>
                <a:gd name="connsiteX3" fmla="*/ 12417266 w 13031053"/>
                <a:gd name="connsiteY3" fmla="*/ 118600 h 2739589"/>
                <a:gd name="connsiteX4" fmla="*/ 13031053 w 13031053"/>
                <a:gd name="connsiteY4" fmla="*/ 1457084 h 2739589"/>
                <a:gd name="connsiteX5" fmla="*/ 12517104 w 13031053"/>
                <a:gd name="connsiteY5" fmla="*/ 2487957 h 2739589"/>
                <a:gd name="connsiteX6" fmla="*/ 8583230 w 13031053"/>
                <a:gd name="connsiteY6" fmla="*/ 2739589 h 2739589"/>
                <a:gd name="connsiteX7" fmla="*/ 5027230 w 13031053"/>
                <a:gd name="connsiteY7" fmla="*/ 2693730 h 2739589"/>
                <a:gd name="connsiteX8" fmla="*/ 829078 w 13031053"/>
                <a:gd name="connsiteY8" fmla="*/ 2441068 h 2739589"/>
                <a:gd name="connsiteX9" fmla="*/ 169251 w 13031053"/>
                <a:gd name="connsiteY9" fmla="*/ 623155 h 2739589"/>
                <a:gd name="connsiteX0" fmla="*/ 169251 w 13031053"/>
                <a:gd name="connsiteY0" fmla="*/ 609214 h 2725648"/>
                <a:gd name="connsiteX1" fmla="*/ 2984839 w 13031053"/>
                <a:gd name="connsiteY1" fmla="*/ 38203 h 2725648"/>
                <a:gd name="connsiteX2" fmla="*/ 8404999 w 13031053"/>
                <a:gd name="connsiteY2" fmla="*/ 19718 h 2725648"/>
                <a:gd name="connsiteX3" fmla="*/ 12417266 w 13031053"/>
                <a:gd name="connsiteY3" fmla="*/ 104659 h 2725648"/>
                <a:gd name="connsiteX4" fmla="*/ 13031053 w 13031053"/>
                <a:gd name="connsiteY4" fmla="*/ 1443143 h 2725648"/>
                <a:gd name="connsiteX5" fmla="*/ 12517104 w 13031053"/>
                <a:gd name="connsiteY5" fmla="*/ 2474016 h 2725648"/>
                <a:gd name="connsiteX6" fmla="*/ 8583230 w 13031053"/>
                <a:gd name="connsiteY6" fmla="*/ 2725648 h 2725648"/>
                <a:gd name="connsiteX7" fmla="*/ 5027230 w 13031053"/>
                <a:gd name="connsiteY7" fmla="*/ 2679789 h 2725648"/>
                <a:gd name="connsiteX8" fmla="*/ 829078 w 13031053"/>
                <a:gd name="connsiteY8" fmla="*/ 2427127 h 2725648"/>
                <a:gd name="connsiteX9" fmla="*/ 169251 w 13031053"/>
                <a:gd name="connsiteY9" fmla="*/ 609214 h 2725648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169251 w 13031053"/>
                <a:gd name="connsiteY0" fmla="*/ 609214 h 2679789"/>
                <a:gd name="connsiteX1" fmla="*/ 2984839 w 13031053"/>
                <a:gd name="connsiteY1" fmla="*/ 38203 h 2679789"/>
                <a:gd name="connsiteX2" fmla="*/ 8404999 w 13031053"/>
                <a:gd name="connsiteY2" fmla="*/ 19718 h 2679789"/>
                <a:gd name="connsiteX3" fmla="*/ 12417266 w 13031053"/>
                <a:gd name="connsiteY3" fmla="*/ 104659 h 2679789"/>
                <a:gd name="connsiteX4" fmla="*/ 13031053 w 13031053"/>
                <a:gd name="connsiteY4" fmla="*/ 1443143 h 2679789"/>
                <a:gd name="connsiteX5" fmla="*/ 12517104 w 13031053"/>
                <a:gd name="connsiteY5" fmla="*/ 2474016 h 2679789"/>
                <a:gd name="connsiteX6" fmla="*/ 8711092 w 13031053"/>
                <a:gd name="connsiteY6" fmla="*/ 2670624 h 2679789"/>
                <a:gd name="connsiteX7" fmla="*/ 5027230 w 13031053"/>
                <a:gd name="connsiteY7" fmla="*/ 2679789 h 2679789"/>
                <a:gd name="connsiteX8" fmla="*/ 829078 w 13031053"/>
                <a:gd name="connsiteY8" fmla="*/ 2427127 h 2679789"/>
                <a:gd name="connsiteX9" fmla="*/ 169251 w 13031053"/>
                <a:gd name="connsiteY9" fmla="*/ 609214 h 2679789"/>
                <a:gd name="connsiteX0" fmla="*/ 87777 w 12949579"/>
                <a:gd name="connsiteY0" fmla="*/ 609214 h 2679789"/>
                <a:gd name="connsiteX1" fmla="*/ 2903365 w 12949579"/>
                <a:gd name="connsiteY1" fmla="*/ 38203 h 2679789"/>
                <a:gd name="connsiteX2" fmla="*/ 8323525 w 12949579"/>
                <a:gd name="connsiteY2" fmla="*/ 19718 h 2679789"/>
                <a:gd name="connsiteX3" fmla="*/ 12335792 w 12949579"/>
                <a:gd name="connsiteY3" fmla="*/ 104659 h 2679789"/>
                <a:gd name="connsiteX4" fmla="*/ 12949579 w 12949579"/>
                <a:gd name="connsiteY4" fmla="*/ 1443143 h 2679789"/>
                <a:gd name="connsiteX5" fmla="*/ 12435630 w 12949579"/>
                <a:gd name="connsiteY5" fmla="*/ 2474016 h 2679789"/>
                <a:gd name="connsiteX6" fmla="*/ 8629618 w 12949579"/>
                <a:gd name="connsiteY6" fmla="*/ 2670624 h 2679789"/>
                <a:gd name="connsiteX7" fmla="*/ 4945756 w 12949579"/>
                <a:gd name="connsiteY7" fmla="*/ 2679789 h 2679789"/>
                <a:gd name="connsiteX8" fmla="*/ 747604 w 12949579"/>
                <a:gd name="connsiteY8" fmla="*/ 2427127 h 2679789"/>
                <a:gd name="connsiteX9" fmla="*/ 87777 w 12949579"/>
                <a:gd name="connsiteY9" fmla="*/ 609214 h 2679789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13550 w 12719629"/>
                <a:gd name="connsiteY0" fmla="*/ 623155 h 2693730"/>
                <a:gd name="connsiteX1" fmla="*/ 2673415 w 12719629"/>
                <a:gd name="connsiteY1" fmla="*/ 52144 h 2693730"/>
                <a:gd name="connsiteX2" fmla="*/ 8093575 w 12719629"/>
                <a:gd name="connsiteY2" fmla="*/ 33659 h 2693730"/>
                <a:gd name="connsiteX3" fmla="*/ 12105842 w 12719629"/>
                <a:gd name="connsiteY3" fmla="*/ 118600 h 2693730"/>
                <a:gd name="connsiteX4" fmla="*/ 12719629 w 12719629"/>
                <a:gd name="connsiteY4" fmla="*/ 1457084 h 2693730"/>
                <a:gd name="connsiteX5" fmla="*/ 12205680 w 12719629"/>
                <a:gd name="connsiteY5" fmla="*/ 2487957 h 2693730"/>
                <a:gd name="connsiteX6" fmla="*/ 8399668 w 12719629"/>
                <a:gd name="connsiteY6" fmla="*/ 2684565 h 2693730"/>
                <a:gd name="connsiteX7" fmla="*/ 4715806 w 12719629"/>
                <a:gd name="connsiteY7" fmla="*/ 2693730 h 2693730"/>
                <a:gd name="connsiteX8" fmla="*/ 517654 w 12719629"/>
                <a:gd name="connsiteY8" fmla="*/ 2441068 h 2693730"/>
                <a:gd name="connsiteX9" fmla="*/ 113550 w 12719629"/>
                <a:gd name="connsiteY9" fmla="*/ 623155 h 2693730"/>
                <a:gd name="connsiteX0" fmla="*/ 140502 w 12746581"/>
                <a:gd name="connsiteY0" fmla="*/ 623155 h 2693730"/>
                <a:gd name="connsiteX1" fmla="*/ 2700367 w 12746581"/>
                <a:gd name="connsiteY1" fmla="*/ 52144 h 2693730"/>
                <a:gd name="connsiteX2" fmla="*/ 8120527 w 12746581"/>
                <a:gd name="connsiteY2" fmla="*/ 33659 h 2693730"/>
                <a:gd name="connsiteX3" fmla="*/ 12132794 w 12746581"/>
                <a:gd name="connsiteY3" fmla="*/ 118600 h 2693730"/>
                <a:gd name="connsiteX4" fmla="*/ 12746581 w 12746581"/>
                <a:gd name="connsiteY4" fmla="*/ 1457084 h 2693730"/>
                <a:gd name="connsiteX5" fmla="*/ 12232632 w 12746581"/>
                <a:gd name="connsiteY5" fmla="*/ 2487957 h 2693730"/>
                <a:gd name="connsiteX6" fmla="*/ 8426620 w 12746581"/>
                <a:gd name="connsiteY6" fmla="*/ 2684565 h 2693730"/>
                <a:gd name="connsiteX7" fmla="*/ 4742758 w 12746581"/>
                <a:gd name="connsiteY7" fmla="*/ 2693730 h 2693730"/>
                <a:gd name="connsiteX8" fmla="*/ 544606 w 12746581"/>
                <a:gd name="connsiteY8" fmla="*/ 2441068 h 2693730"/>
                <a:gd name="connsiteX9" fmla="*/ 140502 w 12746581"/>
                <a:gd name="connsiteY9" fmla="*/ 623155 h 2693730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18844"/>
                <a:gd name="connsiteX1" fmla="*/ 2700367 w 12746581"/>
                <a:gd name="connsiteY1" fmla="*/ 77258 h 2718844"/>
                <a:gd name="connsiteX2" fmla="*/ 8168984 w 12746581"/>
                <a:gd name="connsiteY2" fmla="*/ 12566 h 2718844"/>
                <a:gd name="connsiteX3" fmla="*/ 12132794 w 12746581"/>
                <a:gd name="connsiteY3" fmla="*/ 143714 h 2718844"/>
                <a:gd name="connsiteX4" fmla="*/ 12746581 w 12746581"/>
                <a:gd name="connsiteY4" fmla="*/ 1482198 h 2718844"/>
                <a:gd name="connsiteX5" fmla="*/ 12232632 w 12746581"/>
                <a:gd name="connsiteY5" fmla="*/ 2513071 h 2718844"/>
                <a:gd name="connsiteX6" fmla="*/ 8426620 w 12746581"/>
                <a:gd name="connsiteY6" fmla="*/ 2709679 h 2718844"/>
                <a:gd name="connsiteX7" fmla="*/ 4742758 w 12746581"/>
                <a:gd name="connsiteY7" fmla="*/ 2718844 h 2718844"/>
                <a:gd name="connsiteX8" fmla="*/ 544606 w 12746581"/>
                <a:gd name="connsiteY8" fmla="*/ 2466182 h 2718844"/>
                <a:gd name="connsiteX9" fmla="*/ 140502 w 12746581"/>
                <a:gd name="connsiteY9" fmla="*/ 648269 h 2718844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140502 w 12746581"/>
                <a:gd name="connsiteY0" fmla="*/ 648269 h 2709679"/>
                <a:gd name="connsiteX1" fmla="*/ 2700367 w 12746581"/>
                <a:gd name="connsiteY1" fmla="*/ 77258 h 2709679"/>
                <a:gd name="connsiteX2" fmla="*/ 8168984 w 12746581"/>
                <a:gd name="connsiteY2" fmla="*/ 12566 h 2709679"/>
                <a:gd name="connsiteX3" fmla="*/ 12132794 w 12746581"/>
                <a:gd name="connsiteY3" fmla="*/ 143714 h 2709679"/>
                <a:gd name="connsiteX4" fmla="*/ 12746581 w 12746581"/>
                <a:gd name="connsiteY4" fmla="*/ 1482198 h 2709679"/>
                <a:gd name="connsiteX5" fmla="*/ 12232632 w 12746581"/>
                <a:gd name="connsiteY5" fmla="*/ 2513071 h 2709679"/>
                <a:gd name="connsiteX6" fmla="*/ 8426620 w 12746581"/>
                <a:gd name="connsiteY6" fmla="*/ 2709679 h 2709679"/>
                <a:gd name="connsiteX7" fmla="*/ 1674081 w 12746581"/>
                <a:gd name="connsiteY7" fmla="*/ 2690915 h 2709679"/>
                <a:gd name="connsiteX8" fmla="*/ 544606 w 12746581"/>
                <a:gd name="connsiteY8" fmla="*/ 2466182 h 2709679"/>
                <a:gd name="connsiteX9" fmla="*/ 140502 w 12746581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345206 w 12951285"/>
                <a:gd name="connsiteY0" fmla="*/ 648269 h 2709679"/>
                <a:gd name="connsiteX1" fmla="*/ 2905071 w 12951285"/>
                <a:gd name="connsiteY1" fmla="*/ 77258 h 2709679"/>
                <a:gd name="connsiteX2" fmla="*/ 8373688 w 12951285"/>
                <a:gd name="connsiteY2" fmla="*/ 12566 h 2709679"/>
                <a:gd name="connsiteX3" fmla="*/ 12337498 w 12951285"/>
                <a:gd name="connsiteY3" fmla="*/ 143714 h 2709679"/>
                <a:gd name="connsiteX4" fmla="*/ 12951285 w 12951285"/>
                <a:gd name="connsiteY4" fmla="*/ 1482198 h 2709679"/>
                <a:gd name="connsiteX5" fmla="*/ 12437336 w 12951285"/>
                <a:gd name="connsiteY5" fmla="*/ 2513071 h 2709679"/>
                <a:gd name="connsiteX6" fmla="*/ 8631324 w 12951285"/>
                <a:gd name="connsiteY6" fmla="*/ 2709679 h 2709679"/>
                <a:gd name="connsiteX7" fmla="*/ 1878785 w 12951285"/>
                <a:gd name="connsiteY7" fmla="*/ 2690915 h 2709679"/>
                <a:gd name="connsiteX8" fmla="*/ 259171 w 12951285"/>
                <a:gd name="connsiteY8" fmla="*/ 2418305 h 2709679"/>
                <a:gd name="connsiteX9" fmla="*/ 345206 w 12951285"/>
                <a:gd name="connsiteY9" fmla="*/ 648269 h 2709679"/>
                <a:gd name="connsiteX0" fmla="*/ 266475 w 12872554"/>
                <a:gd name="connsiteY0" fmla="*/ 648269 h 2709679"/>
                <a:gd name="connsiteX1" fmla="*/ 2826340 w 12872554"/>
                <a:gd name="connsiteY1" fmla="*/ 77258 h 2709679"/>
                <a:gd name="connsiteX2" fmla="*/ 8294957 w 12872554"/>
                <a:gd name="connsiteY2" fmla="*/ 12566 h 2709679"/>
                <a:gd name="connsiteX3" fmla="*/ 12258767 w 12872554"/>
                <a:gd name="connsiteY3" fmla="*/ 143714 h 2709679"/>
                <a:gd name="connsiteX4" fmla="*/ 12872554 w 12872554"/>
                <a:gd name="connsiteY4" fmla="*/ 1482198 h 2709679"/>
                <a:gd name="connsiteX5" fmla="*/ 12358605 w 12872554"/>
                <a:gd name="connsiteY5" fmla="*/ 2513071 h 2709679"/>
                <a:gd name="connsiteX6" fmla="*/ 8552593 w 12872554"/>
                <a:gd name="connsiteY6" fmla="*/ 2709679 h 2709679"/>
                <a:gd name="connsiteX7" fmla="*/ 1800054 w 12872554"/>
                <a:gd name="connsiteY7" fmla="*/ 2690915 h 2709679"/>
                <a:gd name="connsiteX8" fmla="*/ 180440 w 12872554"/>
                <a:gd name="connsiteY8" fmla="*/ 2418305 h 2709679"/>
                <a:gd name="connsiteX9" fmla="*/ 266475 w 12872554"/>
                <a:gd name="connsiteY9" fmla="*/ 648269 h 270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72554" h="2709679">
                  <a:moveTo>
                    <a:pt x="266475" y="648269"/>
                  </a:moveTo>
                  <a:cubicBezTo>
                    <a:pt x="707458" y="258095"/>
                    <a:pt x="1488260" y="183209"/>
                    <a:pt x="2826340" y="77258"/>
                  </a:cubicBezTo>
                  <a:cubicBezTo>
                    <a:pt x="4164420" y="-28693"/>
                    <a:pt x="6722886" y="1490"/>
                    <a:pt x="8294957" y="12566"/>
                  </a:cubicBezTo>
                  <a:cubicBezTo>
                    <a:pt x="9867028" y="23642"/>
                    <a:pt x="11426072" y="1121"/>
                    <a:pt x="12258767" y="143714"/>
                  </a:cubicBezTo>
                  <a:cubicBezTo>
                    <a:pt x="12923224" y="391956"/>
                    <a:pt x="12600186" y="866426"/>
                    <a:pt x="12872554" y="1482198"/>
                  </a:cubicBezTo>
                  <a:cubicBezTo>
                    <a:pt x="12861796" y="2280330"/>
                    <a:pt x="12886043" y="2287792"/>
                    <a:pt x="12358605" y="2513071"/>
                  </a:cubicBezTo>
                  <a:cubicBezTo>
                    <a:pt x="11598503" y="2764534"/>
                    <a:pt x="9792959" y="2644063"/>
                    <a:pt x="8552593" y="2709679"/>
                  </a:cubicBezTo>
                  <a:lnTo>
                    <a:pt x="1800054" y="2690915"/>
                  </a:lnTo>
                  <a:cubicBezTo>
                    <a:pt x="404695" y="2642353"/>
                    <a:pt x="329484" y="2578249"/>
                    <a:pt x="180440" y="2418305"/>
                  </a:cubicBezTo>
                  <a:cubicBezTo>
                    <a:pt x="31396" y="2258361"/>
                    <a:pt x="-174508" y="1038443"/>
                    <a:pt x="266475" y="648269"/>
                  </a:cubicBezTo>
                  <a:close/>
                </a:path>
              </a:pathLst>
            </a:custGeom>
            <a:solidFill>
              <a:srgbClr val="EE402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5355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30A4F3-62E7-4A61-9911-1890D0D3006B}"/>
                </a:ext>
              </a:extLst>
            </p:cNvPr>
            <p:cNvSpPr txBox="1"/>
            <p:nvPr/>
          </p:nvSpPr>
          <p:spPr>
            <a:xfrm>
              <a:off x="1020974" y="1429924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- 11,020</a:t>
              </a:r>
            </a:p>
          </p:txBody>
        </p:sp>
      </p:grpSp>
      <p:sp>
        <p:nvSpPr>
          <p:cNvPr id="79" name="Right Brace 78">
            <a:extLst>
              <a:ext uri="{FF2B5EF4-FFF2-40B4-BE49-F238E27FC236}">
                <a16:creationId xmlns:a16="http://schemas.microsoft.com/office/drawing/2014/main" id="{B3D7A966-0D4F-4094-9493-0CC2748BF78F}"/>
              </a:ext>
            </a:extLst>
          </p:cNvPr>
          <p:cNvSpPr/>
          <p:nvPr/>
        </p:nvSpPr>
        <p:spPr>
          <a:xfrm>
            <a:off x="10223117" y="2953471"/>
            <a:ext cx="197949" cy="502847"/>
          </a:xfrm>
          <a:prstGeom prst="rightBrace">
            <a:avLst/>
          </a:prstGeom>
          <a:ln w="9525">
            <a:solidFill>
              <a:srgbClr val="EE4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360AAC-05C1-44FB-AB22-F898D994639D}"/>
              </a:ext>
            </a:extLst>
          </p:cNvPr>
          <p:cNvSpPr txBox="1"/>
          <p:nvPr/>
        </p:nvSpPr>
        <p:spPr>
          <a:xfrm>
            <a:off x="7648775" y="3218546"/>
            <a:ext cx="833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5,020</a:t>
            </a:r>
            <a:endParaRPr lang="en-US" sz="30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923374-BD48-4D2F-8EED-F0AEDB91D075}"/>
              </a:ext>
            </a:extLst>
          </p:cNvPr>
          <p:cNvSpPr txBox="1"/>
          <p:nvPr/>
        </p:nvSpPr>
        <p:spPr>
          <a:xfrm>
            <a:off x="8500503" y="3237838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F47E1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หนี้นอกระบบ</a:t>
            </a:r>
            <a:endParaRPr lang="en-US">
              <a:solidFill>
                <a:srgbClr val="F47E1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82" name="Down Arrow 156">
            <a:extLst>
              <a:ext uri="{FF2B5EF4-FFF2-40B4-BE49-F238E27FC236}">
                <a16:creationId xmlns:a16="http://schemas.microsoft.com/office/drawing/2014/main" id="{CE8E5614-5EA8-450A-A05D-BB1B8E1AFA0F}"/>
              </a:ext>
            </a:extLst>
          </p:cNvPr>
          <p:cNvSpPr/>
          <p:nvPr/>
        </p:nvSpPr>
        <p:spPr>
          <a:xfrm>
            <a:off x="5941186" y="2938137"/>
            <a:ext cx="403656" cy="509371"/>
          </a:xfrm>
          <a:prstGeom prst="downArrow">
            <a:avLst/>
          </a:prstGeom>
          <a:solidFill>
            <a:srgbClr val="EE4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3D65EA7-92D6-46A5-BB60-E8A96C5975CB}"/>
              </a:ext>
            </a:extLst>
          </p:cNvPr>
          <p:cNvSpPr/>
          <p:nvPr/>
        </p:nvSpPr>
        <p:spPr>
          <a:xfrm>
            <a:off x="6093489" y="6016094"/>
            <a:ext cx="231847" cy="23184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AB23111-F1AF-4303-A42D-1E651720A3AB}"/>
              </a:ext>
            </a:extLst>
          </p:cNvPr>
          <p:cNvGrpSpPr/>
          <p:nvPr/>
        </p:nvGrpSpPr>
        <p:grpSpPr>
          <a:xfrm>
            <a:off x="9961174" y="435816"/>
            <a:ext cx="1700422" cy="2467797"/>
            <a:chOff x="10053992" y="171494"/>
            <a:chExt cx="1865729" cy="270770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1F77709-74D1-4669-8F53-11D468C54A56}"/>
                </a:ext>
              </a:extLst>
            </p:cNvPr>
            <p:cNvGrpSpPr/>
            <p:nvPr/>
          </p:nvGrpSpPr>
          <p:grpSpPr>
            <a:xfrm rot="1064743">
              <a:off x="10053992" y="171494"/>
              <a:ext cx="1865729" cy="2635250"/>
              <a:chOff x="11060077" y="-1995235"/>
              <a:chExt cx="1865729" cy="263525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E750774-8AAA-43E2-948E-76B7214240A2}"/>
                  </a:ext>
                </a:extLst>
              </p:cNvPr>
              <p:cNvGrpSpPr/>
              <p:nvPr/>
            </p:nvGrpSpPr>
            <p:grpSpPr>
              <a:xfrm rot="21098735">
                <a:off x="11060077" y="-1995235"/>
                <a:ext cx="1865729" cy="2635250"/>
                <a:chOff x="4476749" y="971550"/>
                <a:chExt cx="2447926" cy="3457575"/>
              </a:xfrm>
            </p:grpSpPr>
            <p:sp>
              <p:nvSpPr>
                <p:cNvPr id="89" name="Rounded Rectangle 3">
                  <a:extLst>
                    <a:ext uri="{FF2B5EF4-FFF2-40B4-BE49-F238E27FC236}">
                      <a16:creationId xmlns:a16="http://schemas.microsoft.com/office/drawing/2014/main" id="{2FF14510-66BB-4722-BD3F-2509DED9583C}"/>
                    </a:ext>
                  </a:extLst>
                </p:cNvPr>
                <p:cNvSpPr/>
                <p:nvPr/>
              </p:nvSpPr>
              <p:spPr>
                <a:xfrm>
                  <a:off x="4533900" y="1019175"/>
                  <a:ext cx="2390775" cy="3409950"/>
                </a:xfrm>
                <a:prstGeom prst="roundRect">
                  <a:avLst/>
                </a:prstGeom>
                <a:solidFill>
                  <a:srgbClr val="B225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90" name="Rounded Rectangle 2">
                  <a:extLst>
                    <a:ext uri="{FF2B5EF4-FFF2-40B4-BE49-F238E27FC236}">
                      <a16:creationId xmlns:a16="http://schemas.microsoft.com/office/drawing/2014/main" id="{D528F826-858F-4814-BC1A-BDB36ADCD861}"/>
                    </a:ext>
                  </a:extLst>
                </p:cNvPr>
                <p:cNvSpPr/>
                <p:nvPr/>
              </p:nvSpPr>
              <p:spPr>
                <a:xfrm>
                  <a:off x="4476749" y="971550"/>
                  <a:ext cx="2390775" cy="3409950"/>
                </a:xfrm>
                <a:prstGeom prst="roundRect">
                  <a:avLst/>
                </a:prstGeom>
                <a:solidFill>
                  <a:srgbClr val="EE402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5269CB9F-C784-441F-9973-C09FCFDA01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9808" y="1197090"/>
                  <a:ext cx="1989357" cy="2647518"/>
                </a:xfrm>
                <a:prstGeom prst="rect">
                  <a:avLst/>
                </a:prstGeom>
              </p:spPr>
            </p:pic>
          </p:grp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17D75E6-CD77-4C50-98D4-EE884A6D25EC}"/>
                  </a:ext>
                </a:extLst>
              </p:cNvPr>
              <p:cNvSpPr/>
              <p:nvPr/>
            </p:nvSpPr>
            <p:spPr>
              <a:xfrm>
                <a:off x="11663956" y="-1870659"/>
                <a:ext cx="304800" cy="304800"/>
              </a:xfrm>
              <a:prstGeom prst="ellipse">
                <a:avLst/>
              </a:prstGeom>
              <a:solidFill>
                <a:srgbClr val="EE402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2DB628-C194-4862-8885-7EDF4C1DB6FB}"/>
                </a:ext>
              </a:extLst>
            </p:cNvPr>
            <p:cNvSpPr/>
            <p:nvPr/>
          </p:nvSpPr>
          <p:spPr>
            <a:xfrm rot="594899">
              <a:off x="10181145" y="2271344"/>
              <a:ext cx="1168222" cy="607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เรื่องจริง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53B7D6A-E499-4006-85B6-68BF644910BD}"/>
              </a:ext>
            </a:extLst>
          </p:cNvPr>
          <p:cNvSpPr txBox="1"/>
          <p:nvPr/>
        </p:nvSpPr>
        <p:spPr>
          <a:xfrm>
            <a:off x="2255518" y="1582216"/>
            <a:ext cx="54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7BCBBF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เดิม</a:t>
            </a:r>
            <a:endParaRPr lang="en-US">
              <a:solidFill>
                <a:srgbClr val="7BCBBF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B50894E-AA2B-4C78-95DF-2168C73CDD66}"/>
              </a:ext>
            </a:extLst>
          </p:cNvPr>
          <p:cNvSpPr txBox="1"/>
          <p:nvPr/>
        </p:nvSpPr>
        <p:spPr>
          <a:xfrm>
            <a:off x="6569271" y="1646669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solidFill>
                  <a:srgbClr val="EE402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เกิดเหตุการณ์ไม่คาดฝัน</a:t>
            </a:r>
            <a:endParaRPr lang="en-US">
              <a:solidFill>
                <a:srgbClr val="EE402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93BDE0D7-B1C8-4C79-AD8F-5685500B2AD0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หนี้ไม่ใช่ปัญหาเสมอไป แต่ก็ไม่...ตลอดไป</a:t>
            </a:r>
          </a:p>
        </p:txBody>
      </p:sp>
    </p:spTree>
    <p:extLst>
      <p:ext uri="{BB962C8B-B14F-4D97-AF65-F5344CB8AC3E}">
        <p14:creationId xmlns:p14="http://schemas.microsoft.com/office/powerpoint/2010/main" val="21607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2" grpId="0" animBg="1"/>
      <p:bldP spid="24" grpId="0"/>
      <p:bldP spid="25" grpId="0"/>
      <p:bldP spid="29" grpId="0" animBg="1"/>
      <p:bldP spid="36" grpId="0"/>
      <p:bldP spid="37" grpId="0" animBg="1"/>
      <p:bldP spid="38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52" grpId="0" animBg="1"/>
      <p:bldP spid="53" grpId="0" animBg="1"/>
      <p:bldP spid="54" grpId="0"/>
      <p:bldP spid="55" grpId="0" animBg="1"/>
      <p:bldP spid="62" grpId="0"/>
      <p:bldP spid="63" grpId="0" animBg="1"/>
      <p:bldP spid="64" grpId="0" animBg="1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 animBg="1"/>
      <p:bldP spid="79" grpId="0" animBg="1"/>
      <p:bldP spid="80" grpId="0"/>
      <p:bldP spid="81" grpId="0"/>
      <p:bldP spid="82" grpId="0" animBg="1"/>
      <p:bldP spid="83" grpId="0" animBg="1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ปัญหาหนี้เกิดจากอะไร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662E96-BEA3-4556-913A-C01A0152E5AC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ปัญหาหนี้</a:t>
            </a:r>
            <a:r>
              <a:rPr lang="en-US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 </a:t>
            </a:r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เกิดจากอะไร</a:t>
            </a: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5129458B-700D-426A-BEEC-89E6B71582E7}"/>
              </a:ext>
            </a:extLst>
          </p:cNvPr>
          <p:cNvSpPr/>
          <p:nvPr/>
        </p:nvSpPr>
        <p:spPr>
          <a:xfrm flipH="1">
            <a:off x="954183" y="4466660"/>
            <a:ext cx="3113046" cy="38068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AF91608F-B8CD-4B1E-9F4C-7D9151C73279}"/>
              </a:ext>
            </a:extLst>
          </p:cNvPr>
          <p:cNvSpPr/>
          <p:nvPr/>
        </p:nvSpPr>
        <p:spPr>
          <a:xfrm flipH="1">
            <a:off x="4867460" y="4475025"/>
            <a:ext cx="1951793" cy="36395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A5C7F29F-4CD3-4E3A-B28F-75D43863B68C}"/>
              </a:ext>
            </a:extLst>
          </p:cNvPr>
          <p:cNvSpPr/>
          <p:nvPr/>
        </p:nvSpPr>
        <p:spPr>
          <a:xfrm flipH="1">
            <a:off x="7803828" y="4466660"/>
            <a:ext cx="3113046" cy="38068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FEC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25355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CEEFAF-41CD-4317-AFB4-2F1BD9EB3756}"/>
              </a:ext>
            </a:extLst>
          </p:cNvPr>
          <p:cNvGrpSpPr/>
          <p:nvPr/>
        </p:nvGrpSpPr>
        <p:grpSpPr>
          <a:xfrm rot="312416">
            <a:off x="1688974" y="1663858"/>
            <a:ext cx="1873249" cy="2645872"/>
            <a:chOff x="11060077" y="-1995235"/>
            <a:chExt cx="1865729" cy="26352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12395E-9D90-436B-A587-DFB93E205F0C}"/>
                </a:ext>
              </a:extLst>
            </p:cNvPr>
            <p:cNvGrpSpPr/>
            <p:nvPr/>
          </p:nvGrpSpPr>
          <p:grpSpPr>
            <a:xfrm rot="21098735">
              <a:off x="11060077" y="-1995235"/>
              <a:ext cx="1865729" cy="2635250"/>
              <a:chOff x="4476749" y="971550"/>
              <a:chExt cx="2447926" cy="3457575"/>
            </a:xfrm>
          </p:grpSpPr>
          <p:sp>
            <p:nvSpPr>
              <p:cNvPr id="21" name="Rounded Rectangle 4">
                <a:extLst>
                  <a:ext uri="{FF2B5EF4-FFF2-40B4-BE49-F238E27FC236}">
                    <a16:creationId xmlns:a16="http://schemas.microsoft.com/office/drawing/2014/main" id="{7F04BCE7-7597-44D2-BFBD-61AF92FFE984}"/>
                  </a:ext>
                </a:extLst>
              </p:cNvPr>
              <p:cNvSpPr/>
              <p:nvPr/>
            </p:nvSpPr>
            <p:spPr>
              <a:xfrm>
                <a:off x="4533900" y="1019175"/>
                <a:ext cx="2390775" cy="3409950"/>
              </a:xfrm>
              <a:prstGeom prst="roundRect">
                <a:avLst/>
              </a:prstGeom>
              <a:solidFill>
                <a:srgbClr val="B225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22" name="Rounded Rectangle 5">
                <a:extLst>
                  <a:ext uri="{FF2B5EF4-FFF2-40B4-BE49-F238E27FC236}">
                    <a16:creationId xmlns:a16="http://schemas.microsoft.com/office/drawing/2014/main" id="{4E43E692-3158-43CE-B172-393B68DDB0E3}"/>
                  </a:ext>
                </a:extLst>
              </p:cNvPr>
              <p:cNvSpPr/>
              <p:nvPr/>
            </p:nvSpPr>
            <p:spPr>
              <a:xfrm>
                <a:off x="4476749" y="971550"/>
                <a:ext cx="2390775" cy="3409950"/>
              </a:xfrm>
              <a:prstGeom prst="roundRect">
                <a:avLst/>
              </a:prstGeom>
              <a:solidFill>
                <a:srgbClr val="EE40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5F823E-E38A-4C1D-B246-C09C215D6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808" y="1197090"/>
                <a:ext cx="1989357" cy="2647518"/>
              </a:xfrm>
              <a:prstGeom prst="rect">
                <a:avLst/>
              </a:prstGeom>
            </p:spPr>
          </p:pic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ECA78F1-6987-4966-90EE-0590F07442B6}"/>
                </a:ext>
              </a:extLst>
            </p:cNvPr>
            <p:cNvSpPr/>
            <p:nvPr/>
          </p:nvSpPr>
          <p:spPr>
            <a:xfrm>
              <a:off x="11663956" y="-1870659"/>
              <a:ext cx="304800" cy="304800"/>
            </a:xfrm>
            <a:prstGeom prst="ellipse">
              <a:avLst/>
            </a:prstGeom>
            <a:solidFill>
              <a:srgbClr val="FBB03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403B0CF-2B8F-4CAD-B95A-46D4C2FE8D1C}"/>
              </a:ext>
            </a:extLst>
          </p:cNvPr>
          <p:cNvSpPr txBox="1"/>
          <p:nvPr/>
        </p:nvSpPr>
        <p:spPr>
          <a:xfrm>
            <a:off x="910596" y="4363419"/>
            <a:ext cx="3156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เกิดเหตุการณ์ไม่คาดฝัน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75C77F-27F2-42A3-A47C-758B4C8693DE}"/>
              </a:ext>
            </a:extLst>
          </p:cNvPr>
          <p:cNvSpPr txBox="1"/>
          <p:nvPr/>
        </p:nvSpPr>
        <p:spPr>
          <a:xfrm>
            <a:off x="4919939" y="4363419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ภัยทางการเงิน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C61407-3E52-4C73-91E0-A103305FCBBF}"/>
              </a:ext>
            </a:extLst>
          </p:cNvPr>
          <p:cNvGrpSpPr/>
          <p:nvPr/>
        </p:nvGrpSpPr>
        <p:grpSpPr>
          <a:xfrm rot="517987">
            <a:off x="5059331" y="1724418"/>
            <a:ext cx="1787499" cy="2524753"/>
            <a:chOff x="6390224" y="1658975"/>
            <a:chExt cx="1865729" cy="26352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9A911A-162F-4D8D-8DE4-2BD93A3ECCCD}"/>
                </a:ext>
              </a:extLst>
            </p:cNvPr>
            <p:cNvGrpSpPr/>
            <p:nvPr/>
          </p:nvGrpSpPr>
          <p:grpSpPr>
            <a:xfrm rot="21411151">
              <a:off x="6390224" y="1658975"/>
              <a:ext cx="1865729" cy="2635250"/>
              <a:chOff x="4476749" y="971550"/>
              <a:chExt cx="2447926" cy="3457575"/>
            </a:xfrm>
          </p:grpSpPr>
          <p:sp>
            <p:nvSpPr>
              <p:cNvPr id="31" name="Rounded Rectangle 15">
                <a:extLst>
                  <a:ext uri="{FF2B5EF4-FFF2-40B4-BE49-F238E27FC236}">
                    <a16:creationId xmlns:a16="http://schemas.microsoft.com/office/drawing/2014/main" id="{F0584296-1789-4DCE-BA94-C4ACAE08E6F3}"/>
                  </a:ext>
                </a:extLst>
              </p:cNvPr>
              <p:cNvSpPr/>
              <p:nvPr/>
            </p:nvSpPr>
            <p:spPr>
              <a:xfrm>
                <a:off x="4533900" y="1019175"/>
                <a:ext cx="2390775" cy="3409950"/>
              </a:xfrm>
              <a:prstGeom prst="roundRect">
                <a:avLst/>
              </a:prstGeom>
              <a:solidFill>
                <a:srgbClr val="7A82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32" name="Rounded Rectangle 16">
                <a:extLst>
                  <a:ext uri="{FF2B5EF4-FFF2-40B4-BE49-F238E27FC236}">
                    <a16:creationId xmlns:a16="http://schemas.microsoft.com/office/drawing/2014/main" id="{972220A4-748E-46E8-8B9E-0CEAC51BA50A}"/>
                  </a:ext>
                </a:extLst>
              </p:cNvPr>
              <p:cNvSpPr/>
              <p:nvPr/>
            </p:nvSpPr>
            <p:spPr>
              <a:xfrm>
                <a:off x="4476749" y="971550"/>
                <a:ext cx="2390775" cy="3409950"/>
              </a:xfrm>
              <a:prstGeom prst="roundRect">
                <a:avLst/>
              </a:prstGeom>
              <a:solidFill>
                <a:srgbClr val="ABA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628EB12-29A4-4A29-B190-888A77B48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8473">
              <a:off x="6551409" y="1890881"/>
              <a:ext cx="1517536" cy="2019600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AA53D2-166E-4621-B2DF-24BA001EBF11}"/>
                </a:ext>
              </a:extLst>
            </p:cNvPr>
            <p:cNvSpPr/>
            <p:nvPr/>
          </p:nvSpPr>
          <p:spPr>
            <a:xfrm rot="312416">
              <a:off x="7089274" y="1771820"/>
              <a:ext cx="304800" cy="304800"/>
            </a:xfrm>
            <a:prstGeom prst="ellipse">
              <a:avLst/>
            </a:prstGeom>
            <a:solidFill>
              <a:srgbClr val="7BCBB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263BDC-FF39-4AF8-AC05-6DD52743240D}"/>
              </a:ext>
            </a:extLst>
          </p:cNvPr>
          <p:cNvGrpSpPr/>
          <p:nvPr/>
        </p:nvGrpSpPr>
        <p:grpSpPr>
          <a:xfrm rot="21442162">
            <a:off x="8343938" y="1704722"/>
            <a:ext cx="1815387" cy="2564145"/>
            <a:chOff x="2840828" y="-1572576"/>
            <a:chExt cx="1865729" cy="263525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6FB4FCD-1269-4B39-9988-FD78B14091D5}"/>
                </a:ext>
              </a:extLst>
            </p:cNvPr>
            <p:cNvGrpSpPr/>
            <p:nvPr/>
          </p:nvGrpSpPr>
          <p:grpSpPr>
            <a:xfrm>
              <a:off x="2840828" y="-1572576"/>
              <a:ext cx="1865729" cy="2635250"/>
              <a:chOff x="4476749" y="971550"/>
              <a:chExt cx="2447926" cy="3457575"/>
            </a:xfrm>
            <a:solidFill>
              <a:srgbClr val="7BCBBF"/>
            </a:solidFill>
          </p:grpSpPr>
          <p:sp>
            <p:nvSpPr>
              <p:cNvPr id="37" name="Rounded Rectangle 24">
                <a:extLst>
                  <a:ext uri="{FF2B5EF4-FFF2-40B4-BE49-F238E27FC236}">
                    <a16:creationId xmlns:a16="http://schemas.microsoft.com/office/drawing/2014/main" id="{7BD91DC4-E10B-4384-B472-E6342B22C4A2}"/>
                  </a:ext>
                </a:extLst>
              </p:cNvPr>
              <p:cNvSpPr/>
              <p:nvPr/>
            </p:nvSpPr>
            <p:spPr>
              <a:xfrm>
                <a:off x="4533900" y="1019175"/>
                <a:ext cx="2390775" cy="3409950"/>
              </a:xfrm>
              <a:prstGeom prst="roundRect">
                <a:avLst/>
              </a:prstGeom>
              <a:solidFill>
                <a:srgbClr val="48B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6ECE50EF-758D-41E5-A668-B626D4C4AAB1}"/>
                  </a:ext>
                </a:extLst>
              </p:cNvPr>
              <p:cNvSpPr/>
              <p:nvPr/>
            </p:nvSpPr>
            <p:spPr>
              <a:xfrm>
                <a:off x="4476749" y="971550"/>
                <a:ext cx="2390775" cy="34099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83C05D0-2808-4C78-9FB2-4C6FDDD2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704" y="-1289666"/>
              <a:ext cx="1517536" cy="201960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0E2FBAE-7B81-4CD6-A95A-58452F574945}"/>
                </a:ext>
              </a:extLst>
            </p:cNvPr>
            <p:cNvSpPr/>
            <p:nvPr/>
          </p:nvSpPr>
          <p:spPr>
            <a:xfrm rot="501265">
              <a:off x="3643071" y="-1442065"/>
              <a:ext cx="304800" cy="304800"/>
            </a:xfrm>
            <a:prstGeom prst="ellipse">
              <a:avLst/>
            </a:prstGeom>
            <a:solidFill>
              <a:srgbClr val="EE402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61730F0-A9E3-49A5-9C17-948A2BE0B4B2}"/>
              </a:ext>
            </a:extLst>
          </p:cNvPr>
          <p:cNvSpPr txBox="1"/>
          <p:nvPr/>
        </p:nvSpPr>
        <p:spPr>
          <a:xfrm>
            <a:off x="7768708" y="4363419"/>
            <a:ext cx="299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ขาดความรู้ทางการเงิน</a:t>
            </a:r>
            <a:endParaRPr lang="en-US" sz="36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B1B099-DD97-4E2C-9E34-B42426049AEB}"/>
              </a:ext>
            </a:extLst>
          </p:cNvPr>
          <p:cNvSpPr txBox="1"/>
          <p:nvPr/>
        </p:nvSpPr>
        <p:spPr>
          <a:xfrm>
            <a:off x="1131809" y="5177131"/>
            <a:ext cx="2831224" cy="881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เจ็บป่วย ต้องใช้เงินด่วน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ไปทำงานหาเงินไม่ได้</a:t>
            </a:r>
            <a:endParaRPr lang="en-US" sz="3000">
              <a:solidFill>
                <a:srgbClr val="1E1917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6E1FC3-C1A3-4850-96E8-D6D089841373}"/>
              </a:ext>
            </a:extLst>
          </p:cNvPr>
          <p:cNvSpPr txBox="1"/>
          <p:nvPr/>
        </p:nvSpPr>
        <p:spPr>
          <a:xfrm>
            <a:off x="4692215" y="5182671"/>
            <a:ext cx="2658100" cy="1265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หลอกลงทุน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ถูกชวน </a:t>
            </a:r>
            <a:r>
              <a:rPr lang="en-US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 </a:t>
            </a:r>
            <a:b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หลอกให้เล่นการพนัน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0DA0C5-770E-4F11-B48F-66328DC653FB}"/>
              </a:ext>
            </a:extLst>
          </p:cNvPr>
          <p:cNvSpPr txBox="1"/>
          <p:nvPr/>
        </p:nvSpPr>
        <p:spPr>
          <a:xfrm>
            <a:off x="8286051" y="5196367"/>
            <a:ext cx="2935419" cy="1265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ใช้สินเชื่อผิดประเภท</a:t>
            </a:r>
          </a:p>
          <a:p>
            <a:pPr marL="266700" indent="-266700">
              <a:lnSpc>
                <a:spcPts val="3000"/>
              </a:lnSpc>
              <a:buFontTx/>
              <a:buChar char="-"/>
            </a:pP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ประเมินความสามารถใน</a:t>
            </a:r>
            <a:b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000">
                <a:solidFill>
                  <a:srgbClr val="1E1917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การจ่ายคืนไม่เป็น</a:t>
            </a:r>
          </a:p>
        </p:txBody>
      </p:sp>
    </p:spTree>
    <p:extLst>
      <p:ext uri="{BB962C8B-B14F-4D97-AF65-F5344CB8AC3E}">
        <p14:creationId xmlns:p14="http://schemas.microsoft.com/office/powerpoint/2010/main" val="42774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6" grpId="0"/>
      <p:bldP spid="3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95645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ความรู้อะไรบ้างที่จะไม่ทำให้เรามีปัญหาหนี้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8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4A542BA3EB8499520763A29232BD0" ma:contentTypeVersion="0" ma:contentTypeDescription="Create a new document." ma:contentTypeScope="" ma:versionID="d72495af2015db49113ec0583e2621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346971951c6d124077c7a0cbc891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03A5F8-BA44-4A98-935C-F0E0C2C57530}"/>
</file>

<file path=customXml/itemProps2.xml><?xml version="1.0" encoding="utf-8"?>
<ds:datastoreItem xmlns:ds="http://schemas.openxmlformats.org/officeDocument/2006/customXml" ds:itemID="{F0A2A46A-7B88-4BA6-8517-3433404759A1}"/>
</file>

<file path=customXml/itemProps3.xml><?xml version="1.0" encoding="utf-8"?>
<ds:datastoreItem xmlns:ds="http://schemas.openxmlformats.org/officeDocument/2006/customXml" ds:itemID="{A3BB5939-7A48-49A1-BDD9-C11EB908FE09}"/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4539</Words>
  <Application>Microsoft Office PowerPoint</Application>
  <PresentationFormat>Widescreen</PresentationFormat>
  <Paragraphs>415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BrowalliaUPC</vt:lpstr>
      <vt:lpstr>Calibri</vt:lpstr>
      <vt:lpstr>Calibri Light</vt:lpstr>
      <vt:lpstr>DB Helvethaica X 55 Regular</vt:lpstr>
      <vt:lpstr>TH SarabunPSK</vt:lpstr>
      <vt:lpstr>Wingdings</vt:lpstr>
      <vt:lpstr>Office Theme</vt:lpstr>
      <vt:lpstr>หนี้และการบริหารจัดการหนี้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หัวข้อ/เรื่องบรรยาย</dc:title>
  <dc:creator>Godchagon Panyamanotham (กชกร ปัญญามโนธรรม)</dc:creator>
  <cp:lastModifiedBy>Sasuporn Plungpongpan (ศศุภร ปลั่งพงษ์พันธ์)</cp:lastModifiedBy>
  <cp:revision>52</cp:revision>
  <dcterms:created xsi:type="dcterms:W3CDTF">2022-04-20T09:58:39Z</dcterms:created>
  <dcterms:modified xsi:type="dcterms:W3CDTF">2022-06-06T04:41:14Z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2022-04-20T09:58:39Z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f11a6513-451e-467e-9af2-654fc9fa6e37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0x01010026B4A542BA3EB8499520763A29232BD0</vt:lpwstr>
  </property>
</Properties>
</file>